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9" r:id="rId3"/>
    <p:sldId id="267" r:id="rId4"/>
    <p:sldId id="269" r:id="rId5"/>
    <p:sldId id="260" r:id="rId6"/>
    <p:sldId id="263" r:id="rId7"/>
    <p:sldId id="264" r:id="rId8"/>
    <p:sldId id="265" r:id="rId9"/>
    <p:sldId id="266" r:id="rId10"/>
    <p:sldId id="268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C26A7-626F-4638-8C51-7940B91896A2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E8DB00-FB11-4BAE-8C7F-E9047D03A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8DB00-FB11-4BAE-8C7F-E9047D03A61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F0BBAA6-417D-45C1-95AB-9608BC802371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4A8C2B8-4445-4385-BA7E-CE99965A3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924800" cy="2362200"/>
          </a:xfrm>
        </p:spPr>
        <p:txBody>
          <a:bodyPr/>
          <a:lstStyle/>
          <a:p>
            <a:pPr algn="l"/>
            <a:r>
              <a:rPr smtClean="0"/>
              <a:t>Today we will identify simple and compound sentences</a:t>
            </a:r>
            <a:endParaRPr lang="en-US" dirty="0"/>
          </a:p>
        </p:txBody>
      </p:sp>
      <p:pic>
        <p:nvPicPr>
          <p:cNvPr id="1026" name="Picture 2" descr="C:\Documents and Settings\lausd_administrator\Local Settings\Temporary Internet Files\Content.IE5\45AFWXAN\MCj0289961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743200"/>
            <a:ext cx="3200400" cy="3622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 sentence that has one complete thought.</a:t>
            </a:r>
          </a:p>
          <a:p>
            <a:endParaRPr lang="en-US" dirty="0" smtClean="0"/>
          </a:p>
          <a:p>
            <a:r>
              <a:rPr lang="en-US" dirty="0" smtClean="0"/>
              <a:t>Examples: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My mom </a:t>
            </a:r>
            <a:r>
              <a:rPr lang="en-US" dirty="0" smtClean="0">
                <a:solidFill>
                  <a:srgbClr val="92D050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dad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went to the movies last night.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My sister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went to the mall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92D050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to the movies. 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4800600"/>
            <a:ext cx="4114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352800" y="3733800"/>
            <a:ext cx="4495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14400" y="4191000"/>
            <a:ext cx="9906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sentence made up of TWO or more COMPLETE thoughts.</a:t>
            </a:r>
          </a:p>
          <a:p>
            <a:pPr>
              <a:buNone/>
            </a:pPr>
            <a:r>
              <a:rPr lang="en-US" dirty="0" smtClean="0"/>
              <a:t>Examples: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u="sng" dirty="0" smtClean="0"/>
              <a:t>My mom went to the market, </a:t>
            </a:r>
            <a:r>
              <a:rPr lang="en-US" dirty="0" smtClean="0"/>
              <a:t>and </a:t>
            </a:r>
            <a:r>
              <a:rPr lang="en-US" u="sng" dirty="0" smtClean="0"/>
              <a:t>my brother went to the park.  </a:t>
            </a:r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r>
              <a:rPr lang="en-US" u="sng" dirty="0" smtClean="0"/>
              <a:t>My sister ate some popcorn,</a:t>
            </a:r>
            <a:r>
              <a:rPr lang="en-US" dirty="0" smtClean="0"/>
              <a:t> and </a:t>
            </a:r>
            <a:r>
              <a:rPr lang="en-US" u="sng" dirty="0" smtClean="0"/>
              <a:t>I ate some nachos. 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easy way to remember your conjunction is </a:t>
            </a:r>
            <a:r>
              <a:rPr lang="en-US" dirty="0" err="1" smtClean="0"/>
              <a:t>fanboys</a:t>
            </a:r>
            <a:r>
              <a:rPr lang="en-US" dirty="0" smtClean="0"/>
              <a:t> 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r>
              <a:rPr lang="en-US" dirty="0" smtClean="0"/>
              <a:t>And</a:t>
            </a:r>
          </a:p>
          <a:p>
            <a:r>
              <a:rPr lang="en-US" dirty="0" smtClean="0"/>
              <a:t>Nor</a:t>
            </a:r>
          </a:p>
          <a:p>
            <a:r>
              <a:rPr lang="en-US" dirty="0" smtClean="0"/>
              <a:t>But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Yet</a:t>
            </a:r>
          </a:p>
          <a:p>
            <a:r>
              <a:rPr lang="en-US" dirty="0" smtClean="0"/>
              <a:t>So</a:t>
            </a:r>
          </a:p>
          <a:p>
            <a:r>
              <a:rPr lang="en-US" dirty="0" smtClean="0"/>
              <a:t>Then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can we tell what type of sentence it is?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</a:t>
            </a:r>
            <a:r>
              <a:rPr lang="en-US" dirty="0" smtClean="0"/>
              <a:t>FANBOYS T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If yes, it’s simple. if not, it’s compound.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352800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Sally went to the mall and to the movies.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3429000"/>
            <a:ext cx="1066800" cy="36933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>
            <a:off x="4724400" y="2514600"/>
            <a:ext cx="914400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2209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Sally went to the mall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3505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and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876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to the movies.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41910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91200" y="2971800"/>
            <a:ext cx="2895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91200" y="38862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91200" y="53340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90600" y="50292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Simple Sentence!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4572000" y="3657600"/>
            <a:ext cx="45719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(FANBOYS T.)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3528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Maria went to the mall, and she had lunch with her friends.</a:t>
            </a:r>
            <a:endParaRPr lang="en-US" sz="2800" dirty="0"/>
          </a:p>
        </p:txBody>
      </p:sp>
      <p:sp>
        <p:nvSpPr>
          <p:cNvPr id="8" name="Left Brace 7"/>
          <p:cNvSpPr/>
          <p:nvPr/>
        </p:nvSpPr>
        <p:spPr>
          <a:xfrm>
            <a:off x="4724400" y="2514600"/>
            <a:ext cx="914400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2209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Maria went to the mall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3505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and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876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/>
              <a:t>she had lunch with her friends.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43434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91200" y="2971800"/>
            <a:ext cx="2895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91200" y="38862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91200" y="53340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90600" y="50292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Compound</a:t>
            </a:r>
            <a:r>
              <a:rPr lang="en-US" sz="2800" dirty="0" smtClean="0"/>
              <a:t> </a:t>
            </a:r>
            <a:r>
              <a:rPr lang="en-US" sz="2800" dirty="0" smtClean="0"/>
              <a:t>Sentence!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3962400" y="3276600"/>
            <a:ext cx="762000" cy="6096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(FANBOYS T.)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194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Native Americans </a:t>
            </a:r>
            <a:r>
              <a:rPr lang="en-US" sz="2800" dirty="0" smtClean="0"/>
              <a:t>lived</a:t>
            </a:r>
            <a:r>
              <a:rPr lang="en-US" sz="2800" dirty="0" smtClean="0"/>
              <a:t> </a:t>
            </a:r>
            <a:r>
              <a:rPr lang="en-US" sz="2800" dirty="0" smtClean="0"/>
              <a:t>and </a:t>
            </a:r>
            <a:r>
              <a:rPr lang="en-US" sz="2800" dirty="0" smtClean="0"/>
              <a:t>hunted in the Coastal Region. </a:t>
            </a:r>
            <a:endParaRPr lang="en-US" sz="2800" dirty="0"/>
          </a:p>
        </p:txBody>
      </p:sp>
      <p:sp>
        <p:nvSpPr>
          <p:cNvPr id="8" name="Left Brace 7"/>
          <p:cNvSpPr/>
          <p:nvPr/>
        </p:nvSpPr>
        <p:spPr>
          <a:xfrm>
            <a:off x="4724400" y="2514600"/>
            <a:ext cx="914400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2209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Native Americans </a:t>
            </a:r>
            <a:r>
              <a:rPr lang="en-US" sz="2400" dirty="0" smtClean="0"/>
              <a:t>lived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3505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and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4495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/>
              <a:t>hunted in the Costal Region.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41910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91200" y="2971800"/>
            <a:ext cx="2895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91200" y="38862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91200" y="53340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90600" y="50292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Simple Sentence!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0" y="3276600"/>
            <a:ext cx="762000" cy="381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(FANBOYS T)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3528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Mary fell on the playground</a:t>
            </a:r>
            <a:r>
              <a:rPr lang="en-US" sz="2800" dirty="0" smtClean="0"/>
              <a:t>, but  </a:t>
            </a:r>
            <a:r>
              <a:rPr lang="en-US" sz="2800" dirty="0" smtClean="0"/>
              <a:t>she </a:t>
            </a:r>
            <a:r>
              <a:rPr lang="en-US" sz="2800" dirty="0" smtClean="0"/>
              <a:t>did not hurt herself.</a:t>
            </a:r>
            <a:endParaRPr lang="en-US" sz="2800" dirty="0"/>
          </a:p>
        </p:txBody>
      </p:sp>
      <p:sp>
        <p:nvSpPr>
          <p:cNvPr id="8" name="Left Brace 7"/>
          <p:cNvSpPr/>
          <p:nvPr/>
        </p:nvSpPr>
        <p:spPr>
          <a:xfrm>
            <a:off x="4724400" y="2514600"/>
            <a:ext cx="914400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2209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Mary fell on the </a:t>
            </a:r>
            <a:r>
              <a:rPr lang="en-US" sz="2400" dirty="0" err="1" smtClean="0"/>
              <a:t>playgound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3505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but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495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/>
              <a:t>she did not hurt herself.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-228600" y="46482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91200" y="2971800"/>
            <a:ext cx="2895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91200" y="38862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91200" y="53340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50292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Compound Sentence!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2057400" y="3733800"/>
            <a:ext cx="685800" cy="5334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</a:t>
            </a:r>
            <a:r>
              <a:rPr lang="en-US" dirty="0" smtClean="0"/>
              <a:t>FANBOYS T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71800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Peter fell down the steps and broke his foot</a:t>
            </a:r>
            <a:r>
              <a:rPr lang="en-US" sz="2800" dirty="0" smtClean="0"/>
              <a:t>. </a:t>
            </a:r>
            <a:endParaRPr lang="en-US" sz="2800" dirty="0"/>
          </a:p>
        </p:txBody>
      </p:sp>
      <p:sp>
        <p:nvSpPr>
          <p:cNvPr id="8" name="Left Brace 7"/>
          <p:cNvSpPr/>
          <p:nvPr/>
        </p:nvSpPr>
        <p:spPr>
          <a:xfrm>
            <a:off x="4724400" y="2514600"/>
            <a:ext cx="914400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2209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Peter fell down the steps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3505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and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4495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/>
              <a:t>broke his foot.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41910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91200" y="2971800"/>
            <a:ext cx="2895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91200" y="38862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91200" y="53340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3400" y="5029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Simple</a:t>
            </a:r>
            <a:r>
              <a:rPr lang="en-US" sz="2800" dirty="0" smtClean="0"/>
              <a:t> </a:t>
            </a:r>
            <a:r>
              <a:rPr lang="en-US" sz="2800" dirty="0" smtClean="0"/>
              <a:t>Sentence!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0" y="3352800"/>
            <a:ext cx="914400" cy="5334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</a:t>
            </a:r>
            <a:r>
              <a:rPr lang="en-US" dirty="0" smtClean="0"/>
              <a:t>FANBOYS T.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718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4724400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Hint- remember your brace map.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029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Compound Sentence!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3048000"/>
            <a:ext cx="75376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I want to see the elephants, or I want to see </a:t>
            </a:r>
          </a:p>
          <a:p>
            <a:r>
              <a:rPr lang="en-US" sz="2800" dirty="0" smtClean="0">
                <a:latin typeface="+mj-lt"/>
              </a:rPr>
              <a:t>t</a:t>
            </a:r>
            <a:r>
              <a:rPr lang="en-US" sz="2800" dirty="0" smtClean="0">
                <a:latin typeface="+mj-lt"/>
              </a:rPr>
              <a:t>he giraffes.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</a:t>
            </a:r>
            <a:r>
              <a:rPr lang="en-US" dirty="0" smtClean="0"/>
              <a:t>FANBOYS T.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718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4724400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Hint: remember your brace map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029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Compound Sentence!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3048000"/>
            <a:ext cx="7378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I want to the bank, then I went to the mall.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</a:t>
            </a:r>
            <a:r>
              <a:rPr lang="en-US" dirty="0" smtClean="0"/>
              <a:t>FANBOYS T.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718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24400" y="4114800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Hint:  Remember your brace map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029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Compound Sentence!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3048000"/>
            <a:ext cx="7327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I had five dollars, so I bought an ice cream.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can we tell if it’s a simple sentence?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09600"/>
            <a:ext cx="9144000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Find the conjunction </a:t>
            </a:r>
            <a:r>
              <a:rPr lang="en-US" sz="2400" dirty="0" smtClean="0"/>
              <a:t>(</a:t>
            </a:r>
            <a:r>
              <a:rPr lang="en-US" dirty="0" smtClean="0"/>
              <a:t>FANBOYS T.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2. Separate the parts of the sentence using a brace map.</a:t>
            </a:r>
          </a:p>
          <a:p>
            <a:r>
              <a:rPr lang="en-US" sz="2400" dirty="0" smtClean="0"/>
              <a:t>3. Ask yourself, “Does the sentence have ONLY 1 complete thought?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718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472440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Hint: remember your brace map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029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Simple </a:t>
            </a:r>
            <a:r>
              <a:rPr lang="en-US" sz="2800" dirty="0" smtClean="0"/>
              <a:t>Sentence</a:t>
            </a:r>
            <a:r>
              <a:rPr lang="en-US" sz="2800" dirty="0" smtClean="0"/>
              <a:t>!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3048000"/>
            <a:ext cx="7584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I had to pick which shirt to wear red or blue.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213</TotalTime>
  <Words>757</Words>
  <Application>Microsoft Office PowerPoint</Application>
  <PresentationFormat>On-screen Show (4:3)</PresentationFormat>
  <Paragraphs>101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Oriel</vt:lpstr>
      <vt:lpstr>Today we will identify simple and compound sentences</vt:lpstr>
      <vt:lpstr>Simple Sentence</vt:lpstr>
      <vt:lpstr>Compound Sentence</vt:lpstr>
      <vt:lpstr>An easy way to remember your conjunction is fanboys t.</vt:lpstr>
      <vt:lpstr>How can we tell what type of sentence it is?</vt:lpstr>
      <vt:lpstr>How can we tell if it’s a simple sentence?</vt:lpstr>
      <vt:lpstr>How can we tell if it’s a simple sentence?</vt:lpstr>
      <vt:lpstr>How can we tell if it’s a simple sentence?</vt:lpstr>
      <vt:lpstr>How can we tell if it’s a simple sentence?</vt:lpstr>
      <vt:lpstr>How can we tell if it’s a simple sentence?</vt:lpstr>
      <vt:lpstr>How can we tell if it’s a simple sentence?</vt:lpstr>
      <vt:lpstr>How can we tell if it’s a simple sentence?</vt:lpstr>
      <vt:lpstr>How can we tell if it’s a simple sentence?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we will identify simple and compound sentences</dc:title>
  <dc:creator> </dc:creator>
  <cp:lastModifiedBy> </cp:lastModifiedBy>
  <cp:revision>10</cp:revision>
  <dcterms:created xsi:type="dcterms:W3CDTF">2010-03-16T21:30:07Z</dcterms:created>
  <dcterms:modified xsi:type="dcterms:W3CDTF">2011-10-08T00:31:06Z</dcterms:modified>
</cp:coreProperties>
</file>