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8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97DE-C8E7-4ABD-80CC-4E6F6A409FD1}" type="datetimeFigureOut">
              <a:rPr lang="en-US" smtClean="0"/>
              <a:t>9/29/2009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324C-DA70-4F6E-9FBB-EA4B118D4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97DE-C8E7-4ABD-80CC-4E6F6A409FD1}" type="datetimeFigureOut">
              <a:rPr lang="en-US" smtClean="0"/>
              <a:t>9/29/2009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324C-DA70-4F6E-9FBB-EA4B118D4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97DE-C8E7-4ABD-80CC-4E6F6A409FD1}" type="datetimeFigureOut">
              <a:rPr lang="en-US" smtClean="0"/>
              <a:t>9/29/2009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324C-DA70-4F6E-9FBB-EA4B118D4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97DE-C8E7-4ABD-80CC-4E6F6A409FD1}" type="datetimeFigureOut">
              <a:rPr lang="en-US" smtClean="0"/>
              <a:t>9/29/2009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324C-DA70-4F6E-9FBB-EA4B118D4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97DE-C8E7-4ABD-80CC-4E6F6A409FD1}" type="datetimeFigureOut">
              <a:rPr lang="en-US" smtClean="0"/>
              <a:t>9/29/2009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324C-DA70-4F6E-9FBB-EA4B118D4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97DE-C8E7-4ABD-80CC-4E6F6A409FD1}" type="datetimeFigureOut">
              <a:rPr lang="en-US" smtClean="0"/>
              <a:t>9/29/2009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324C-DA70-4F6E-9FBB-EA4B118D4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97DE-C8E7-4ABD-80CC-4E6F6A409FD1}" type="datetimeFigureOut">
              <a:rPr lang="en-US" smtClean="0"/>
              <a:t>9/29/2009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324C-DA70-4F6E-9FBB-EA4B118D4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97DE-C8E7-4ABD-80CC-4E6F6A409FD1}" type="datetimeFigureOut">
              <a:rPr lang="en-US" smtClean="0"/>
              <a:t>9/29/2009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324C-DA70-4F6E-9FBB-EA4B118D4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97DE-C8E7-4ABD-80CC-4E6F6A409FD1}" type="datetimeFigureOut">
              <a:rPr lang="en-US" smtClean="0"/>
              <a:t>9/29/2009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324C-DA70-4F6E-9FBB-EA4B118D4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97DE-C8E7-4ABD-80CC-4E6F6A409FD1}" type="datetimeFigureOut">
              <a:rPr lang="en-US" smtClean="0"/>
              <a:t>9/29/2009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324C-DA70-4F6E-9FBB-EA4B118D4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97DE-C8E7-4ABD-80CC-4E6F6A409FD1}" type="datetimeFigureOut">
              <a:rPr lang="en-US" smtClean="0"/>
              <a:t>9/29/2009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324C-DA70-4F6E-9FBB-EA4B118D4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497DE-C8E7-4ABD-80CC-4E6F6A409FD1}" type="datetimeFigureOut">
              <a:rPr lang="en-US" smtClean="0"/>
              <a:t>9/29/2009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E324C-DA70-4F6E-9FBB-EA4B118D4EB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>Here </a:t>
            </a:r>
            <a:r>
              <a:rPr lang="en-US" sz="2000" b="1" dirty="0"/>
              <a:t>is an entry from a thesaurus. </a:t>
            </a:r>
            <a:br>
              <a:rPr lang="en-US" sz="2000" b="1" dirty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>sturdy</a:t>
            </a:r>
            <a:r>
              <a:rPr lang="en-US" sz="2000" b="1" dirty="0"/>
              <a:t>, </a:t>
            </a:r>
            <a:r>
              <a:rPr lang="en-US" sz="2000" b="1" i="1" dirty="0"/>
              <a:t>adj. </a:t>
            </a:r>
            <a:r>
              <a:rPr lang="en-US" sz="2000" dirty="0"/>
              <a:t>1. healthy, fit </a:t>
            </a: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sz="2000" dirty="0" smtClean="0"/>
              <a:t>2</a:t>
            </a:r>
            <a:r>
              <a:rPr lang="en-US" sz="2000" dirty="0"/>
              <a:t>. husky, tough </a:t>
            </a:r>
            <a:br>
              <a:rPr lang="en-US" sz="2000" dirty="0"/>
            </a:br>
            <a:r>
              <a:rPr lang="en-US" sz="2000" dirty="0" smtClean="0"/>
              <a:t>3</a:t>
            </a:r>
            <a:r>
              <a:rPr lang="en-US" sz="2000" dirty="0"/>
              <a:t>. well-built, solid, long-lasting </a:t>
            </a:r>
            <a:br>
              <a:rPr lang="en-US" sz="2000" dirty="0"/>
            </a:br>
            <a:r>
              <a:rPr lang="en-US" sz="2000" dirty="0" smtClean="0"/>
              <a:t>4</a:t>
            </a:r>
            <a:r>
              <a:rPr lang="en-US" sz="2000" dirty="0"/>
              <a:t>. stubborn </a:t>
            </a:r>
            <a:br>
              <a:rPr lang="en-US" sz="2000" dirty="0"/>
            </a:br>
            <a:r>
              <a:rPr lang="en-US" sz="2000" dirty="0" smtClean="0"/>
              <a:t>5</a:t>
            </a:r>
            <a:r>
              <a:rPr lang="en-US" sz="2000" dirty="0"/>
              <a:t>. brave, courageous, valiant 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b="1" dirty="0" smtClean="0"/>
              <a:t>You </a:t>
            </a:r>
            <a:r>
              <a:rPr lang="en-US" sz="2000" b="1" dirty="0"/>
              <a:t>can tell from this thesaurus entry that someone who is </a:t>
            </a:r>
            <a:r>
              <a:rPr lang="en-US" sz="2000" b="1" u="sng" dirty="0"/>
              <a:t>valiant </a:t>
            </a:r>
            <a:r>
              <a:rPr lang="en-US" sz="2000" b="1" u="sng" dirty="0" smtClean="0"/>
              <a:t/>
            </a:r>
            <a:br>
              <a:rPr lang="en-US" sz="2000" b="1" u="sng" dirty="0" smtClean="0"/>
            </a:br>
            <a:r>
              <a:rPr lang="en-US" sz="2000" b="1" u="sng" dirty="0"/>
              <a:t/>
            </a:r>
            <a:br>
              <a:rPr lang="en-US" sz="2000" b="1" u="sng" dirty="0"/>
            </a:br>
            <a:r>
              <a:rPr lang="en-US" sz="2800" b="1" dirty="0" smtClean="0"/>
              <a:t>A. </a:t>
            </a:r>
            <a:r>
              <a:rPr lang="en-US" sz="2800" b="1" dirty="0"/>
              <a:t>is wealthy.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B. </a:t>
            </a:r>
            <a:r>
              <a:rPr lang="en-US" sz="2800" b="1" dirty="0"/>
              <a:t>gives up too easily</a:t>
            </a:r>
            <a:r>
              <a:rPr lang="en-US" sz="2800" b="1" dirty="0" smtClean="0"/>
              <a:t>.</a:t>
            </a:r>
            <a:br>
              <a:rPr lang="en-US" sz="2800" b="1" dirty="0" smtClean="0"/>
            </a:br>
            <a:r>
              <a:rPr lang="en-US" sz="2800" b="1" dirty="0" smtClean="0"/>
              <a:t> C. </a:t>
            </a:r>
            <a:r>
              <a:rPr lang="en-US" sz="2800" b="1" dirty="0"/>
              <a:t>has a lot of courage.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D. </a:t>
            </a:r>
            <a:r>
              <a:rPr lang="en-US" sz="2800" b="1" dirty="0"/>
              <a:t>is in good health. 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2514600" y="762000"/>
            <a:ext cx="4114800" cy="2590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2819400" y="5486400"/>
            <a:ext cx="5334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/>
              <a:t>Use these thesaurus entries to answer the next </a:t>
            </a:r>
            <a:r>
              <a:rPr lang="en-US" sz="2000" b="1" dirty="0" smtClean="0"/>
              <a:t>question</a:t>
            </a:r>
            <a:r>
              <a:rPr lang="en-US" sz="2000" b="1" dirty="0"/>
              <a:t>. </a:t>
            </a:r>
          </a:p>
          <a:p>
            <a:pPr>
              <a:buNone/>
            </a:pPr>
            <a:r>
              <a:rPr lang="en-US" sz="2000" b="1" dirty="0" smtClean="0"/>
              <a:t>   </a:t>
            </a:r>
          </a:p>
          <a:p>
            <a:pPr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Object</a:t>
            </a:r>
            <a:r>
              <a:rPr lang="en-US" sz="2000" b="1" dirty="0"/>
              <a:t>: </a:t>
            </a:r>
            <a:r>
              <a:rPr lang="en-US" sz="2000" b="1" i="1" dirty="0"/>
              <a:t>n. </a:t>
            </a:r>
            <a:r>
              <a:rPr lang="en-US" sz="2000" dirty="0"/>
              <a:t>1. aim, purpose, goal, target </a:t>
            </a:r>
          </a:p>
          <a:p>
            <a:pPr>
              <a:buNone/>
            </a:pPr>
            <a:r>
              <a:rPr lang="en-US" sz="2000" dirty="0" smtClean="0"/>
              <a:t>      2</a:t>
            </a:r>
            <a:r>
              <a:rPr lang="en-US" sz="2000" dirty="0"/>
              <a:t>. thing, article, item </a:t>
            </a:r>
            <a:endParaRPr lang="en-US" sz="2000" dirty="0" smtClean="0"/>
          </a:p>
          <a:p>
            <a:pPr>
              <a:buNone/>
            </a:pPr>
            <a:r>
              <a:rPr lang="en-US" sz="2000" dirty="0"/>
              <a:t> </a:t>
            </a:r>
            <a:r>
              <a:rPr lang="en-US" sz="2000" dirty="0" smtClean="0"/>
              <a:t>    </a:t>
            </a:r>
            <a:r>
              <a:rPr lang="en-US" sz="2000" b="1" dirty="0" smtClean="0"/>
              <a:t>Object</a:t>
            </a:r>
            <a:r>
              <a:rPr lang="en-US" sz="2000" b="1" dirty="0"/>
              <a:t>: v. </a:t>
            </a:r>
            <a:r>
              <a:rPr lang="en-US" sz="2000" dirty="0"/>
              <a:t>1. complain, disapprove, challenge</a:t>
            </a:r>
            <a:r>
              <a:rPr lang="en-US" sz="2000" b="1" i="1" dirty="0"/>
              <a:t> </a:t>
            </a:r>
          </a:p>
          <a:p>
            <a:pPr>
              <a:buNone/>
            </a:pPr>
            <a:r>
              <a:rPr lang="en-US" sz="2000" dirty="0" smtClean="0"/>
              <a:t>     2</a:t>
            </a:r>
            <a:r>
              <a:rPr lang="en-US" sz="2000" dirty="0"/>
              <a:t>. </a:t>
            </a:r>
            <a:r>
              <a:rPr lang="en-US" sz="2000" i="1" dirty="0"/>
              <a:t>(Slang) kick, </a:t>
            </a:r>
            <a:r>
              <a:rPr lang="en-US" sz="2000" i="1" dirty="0" smtClean="0"/>
              <a:t>squawk</a:t>
            </a:r>
            <a:r>
              <a:rPr lang="en-US" sz="2000" i="1" dirty="0"/>
              <a:t>, howl </a:t>
            </a:r>
          </a:p>
          <a:p>
            <a:pPr>
              <a:buNone/>
            </a:pPr>
            <a:r>
              <a:rPr lang="en-US" sz="2000" dirty="0"/>
              <a:t> </a:t>
            </a:r>
            <a:r>
              <a:rPr lang="en-US" sz="2000" dirty="0" smtClean="0"/>
              <a:t>    3</a:t>
            </a:r>
            <a:r>
              <a:rPr lang="en-US" sz="2000" dirty="0"/>
              <a:t>. </a:t>
            </a:r>
            <a:r>
              <a:rPr lang="en-US" sz="2000" i="1" dirty="0"/>
              <a:t>(Ant.) resist, agree </a:t>
            </a:r>
          </a:p>
          <a:p>
            <a:endParaRPr lang="en-US" sz="2000" dirty="0"/>
          </a:p>
          <a:p>
            <a:pPr>
              <a:buNone/>
            </a:pPr>
            <a:r>
              <a:rPr lang="en-US" sz="2000" b="1" dirty="0"/>
              <a:t>Read this sentence. </a:t>
            </a:r>
          </a:p>
          <a:p>
            <a:pPr>
              <a:buNone/>
            </a:pPr>
            <a:r>
              <a:rPr lang="en-US" sz="2000" dirty="0" smtClean="0"/>
              <a:t>    The </a:t>
            </a:r>
            <a:r>
              <a:rPr lang="en-US" sz="2000" u="sng" dirty="0"/>
              <a:t>object </a:t>
            </a:r>
            <a:r>
              <a:rPr lang="en-US" sz="2000" dirty="0"/>
              <a:t>of the game is to become the spaceship’s pilot. </a:t>
            </a:r>
          </a:p>
          <a:p>
            <a:pPr>
              <a:buNone/>
            </a:pPr>
            <a:r>
              <a:rPr lang="en-US" sz="2000" b="1" dirty="0" smtClean="0"/>
              <a:t>Which </a:t>
            </a:r>
            <a:r>
              <a:rPr lang="en-US" sz="2000" b="1" i="1" dirty="0"/>
              <a:t>synonym could be used to replace the word </a:t>
            </a:r>
            <a:r>
              <a:rPr lang="en-US" sz="2000" b="1" i="1" u="sng" dirty="0"/>
              <a:t>object in the sentence? </a:t>
            </a:r>
          </a:p>
          <a:p>
            <a:pPr>
              <a:buNone/>
            </a:pPr>
            <a:r>
              <a:rPr lang="en-US" sz="2000" b="1" dirty="0" smtClean="0"/>
              <a:t>       A agreement </a:t>
            </a:r>
          </a:p>
          <a:p>
            <a:pPr>
              <a:buNone/>
            </a:pPr>
            <a:r>
              <a:rPr lang="en-US" sz="2000" b="1" dirty="0" smtClean="0"/>
              <a:t>       B article</a:t>
            </a:r>
          </a:p>
          <a:p>
            <a:pPr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C complaint</a:t>
            </a:r>
          </a:p>
          <a:p>
            <a:pPr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D purpose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762000" y="990600"/>
            <a:ext cx="4800600" cy="1905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5800" y="3657600"/>
            <a:ext cx="64008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838200" y="5410200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/>
              <a:t>Use this thesaurus entry to answer </a:t>
            </a:r>
            <a:r>
              <a:rPr lang="en-US" b="1" dirty="0" smtClean="0"/>
              <a:t>this</a:t>
            </a:r>
          </a:p>
          <a:p>
            <a:pPr>
              <a:buNone/>
            </a:pPr>
            <a:r>
              <a:rPr lang="en-US" b="1" dirty="0" smtClean="0"/>
              <a:t>question</a:t>
            </a:r>
            <a:r>
              <a:rPr lang="en-US" b="1" dirty="0"/>
              <a:t>. </a:t>
            </a:r>
          </a:p>
          <a:p>
            <a:pPr>
              <a:buNone/>
            </a:pPr>
            <a:r>
              <a:rPr lang="en-US" b="1" dirty="0" smtClean="0"/>
              <a:t> </a:t>
            </a:r>
          </a:p>
          <a:p>
            <a:pPr>
              <a:buNone/>
            </a:pPr>
            <a:r>
              <a:rPr lang="en-US" b="1" dirty="0" smtClean="0"/>
              <a:t>buck </a:t>
            </a:r>
            <a:r>
              <a:rPr lang="en-US" i="1" dirty="0"/>
              <a:t>n</a:t>
            </a:r>
            <a:r>
              <a:rPr lang="en-US" dirty="0"/>
              <a:t>. 1. male deer, stag, ram. </a:t>
            </a:r>
          </a:p>
          <a:p>
            <a:pPr>
              <a:buNone/>
            </a:pPr>
            <a:r>
              <a:rPr lang="en-US" dirty="0" smtClean="0"/>
              <a:t> 2</a:t>
            </a:r>
            <a:r>
              <a:rPr lang="en-US" dirty="0"/>
              <a:t>. </a:t>
            </a:r>
            <a:r>
              <a:rPr lang="en-US" i="1" dirty="0"/>
              <a:t>Slang. </a:t>
            </a:r>
            <a:r>
              <a:rPr lang="en-US" dirty="0"/>
              <a:t>Dollar.</a:t>
            </a:r>
            <a:r>
              <a:rPr lang="en-US" i="1" dirty="0"/>
              <a:t> </a:t>
            </a:r>
          </a:p>
          <a:p>
            <a:pPr>
              <a:buNone/>
            </a:pPr>
            <a:r>
              <a:rPr lang="en-US" i="1" dirty="0" smtClean="0"/>
              <a:t> v</a:t>
            </a:r>
            <a:r>
              <a:rPr lang="en-US" i="1" dirty="0"/>
              <a:t>. 1</a:t>
            </a:r>
            <a:r>
              <a:rPr lang="en-US" dirty="0"/>
              <a:t>. leap, spring, jump; hop, skip, prance. </a:t>
            </a:r>
          </a:p>
          <a:p>
            <a:pPr>
              <a:buNone/>
            </a:pPr>
            <a:r>
              <a:rPr lang="en-US" dirty="0" smtClean="0"/>
              <a:t> 2</a:t>
            </a:r>
            <a:r>
              <a:rPr lang="en-US" dirty="0"/>
              <a:t>. throw, unseat. </a:t>
            </a:r>
          </a:p>
          <a:p>
            <a:pPr>
              <a:buNone/>
            </a:pPr>
            <a:r>
              <a:rPr lang="en-US" b="1" dirty="0" smtClean="0"/>
              <a:t> </a:t>
            </a:r>
          </a:p>
          <a:p>
            <a:pPr>
              <a:buNone/>
            </a:pPr>
            <a:r>
              <a:rPr lang="en-US" b="1" dirty="0" smtClean="0"/>
              <a:t>  According </a:t>
            </a:r>
            <a:r>
              <a:rPr lang="en-US" b="1" dirty="0"/>
              <a:t>to the thesaurus, another word for “male deer” is buck or </a:t>
            </a:r>
          </a:p>
          <a:p>
            <a:pPr>
              <a:buNone/>
            </a:pPr>
            <a:r>
              <a:rPr lang="en-US" b="1" dirty="0" smtClean="0"/>
              <a:t>  </a:t>
            </a:r>
          </a:p>
          <a:p>
            <a:pPr>
              <a:buNone/>
            </a:pPr>
            <a:r>
              <a:rPr lang="en-US" b="1" dirty="0" smtClean="0"/>
              <a:t>    A. leap </a:t>
            </a:r>
          </a:p>
          <a:p>
            <a:pPr>
              <a:buNone/>
            </a:pPr>
            <a:r>
              <a:rPr lang="en-US" b="1" dirty="0"/>
              <a:t> </a:t>
            </a:r>
            <a:r>
              <a:rPr lang="en-US" b="1" dirty="0" smtClean="0"/>
              <a:t>   B. prance </a:t>
            </a:r>
          </a:p>
          <a:p>
            <a:pPr>
              <a:buNone/>
            </a:pPr>
            <a:r>
              <a:rPr lang="en-US" b="1" dirty="0" smtClean="0"/>
              <a:t>    C. stag </a:t>
            </a:r>
          </a:p>
          <a:p>
            <a:pPr>
              <a:buNone/>
            </a:pPr>
            <a:r>
              <a:rPr lang="en-US" b="1" dirty="0"/>
              <a:t> </a:t>
            </a:r>
            <a:r>
              <a:rPr lang="en-US" b="1" dirty="0" smtClean="0"/>
              <a:t>   D. dollar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1447800"/>
            <a:ext cx="5486400" cy="1524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609600" y="5181600"/>
            <a:ext cx="5334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195</Words>
  <Application>Microsoft Office PowerPoint</Application>
  <PresentationFormat>On-screen Show (4:3)</PresentationFormat>
  <Paragraphs>30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   Here is an entry from a thesaurus.    sturdy, adj. 1. healthy, fit  2. husky, tough  3. well-built, solid, long-lasting  4. stubborn  5. brave, courageous, valiant      You can tell from this thesaurus entry that someone who is valiant   A. is wealthy.  B. gives up too easily.  C. has a lot of courage.  D. is in good health. 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Here is an entry from a thesaurus.    sturdy, adj. 1. healthy, fit  2. husky, tough  3. well-built, solid, long-lasting  4. stubborn  5. brave, courageous, valiant      You can tell from this thesaurus entry that someone who is valiant   A. is wealthy.  B. gives up too easily.  C. has a lot of courage.  D. is in good health. </dc:title>
  <dc:creator>Cinthia Rodriguez</dc:creator>
  <cp:lastModifiedBy>Cinthia Rodriguez</cp:lastModifiedBy>
  <cp:revision>1</cp:revision>
  <dcterms:created xsi:type="dcterms:W3CDTF">2009-09-29T20:31:16Z</dcterms:created>
  <dcterms:modified xsi:type="dcterms:W3CDTF">2009-09-29T20:58:16Z</dcterms:modified>
</cp:coreProperties>
</file>