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3F90D2-3692-423D-9DF7-A2C125D8220D}" type="datetimeFigureOut">
              <a:rPr lang="en-US" smtClean="0"/>
              <a:t>5/30/2009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DCF4466-BF11-4CEA-8342-FCA9CD9CDF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a Thesaurus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thesaurus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is a reference book that helps us to use more exact words for our writing.</a:t>
            </a:r>
          </a:p>
          <a:p>
            <a:r>
              <a:rPr lang="en-US" dirty="0" smtClean="0"/>
              <a:t>It is in alphabetical order like a dictionary.</a:t>
            </a:r>
          </a:p>
          <a:p>
            <a:r>
              <a:rPr lang="en-US" dirty="0" smtClean="0"/>
              <a:t>It  contains synonyms for words that we use often.</a:t>
            </a:r>
          </a:p>
          <a:p>
            <a:r>
              <a:rPr lang="en-US" dirty="0" smtClean="0"/>
              <a:t>It may also contain antonyms for words we use often.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thesaurus entries: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Cold</a:t>
            </a:r>
            <a:r>
              <a:rPr lang="en-US" dirty="0" smtClean="0"/>
              <a:t> </a:t>
            </a:r>
            <a:r>
              <a:rPr lang="en-US" i="1" dirty="0" smtClean="0"/>
              <a:t>adj. </a:t>
            </a:r>
            <a:r>
              <a:rPr lang="en-US" dirty="0"/>
              <a:t>c</a:t>
            </a:r>
            <a:r>
              <a:rPr lang="en-US" dirty="0" smtClean="0"/>
              <a:t>hilly, cool, freezing, frosty, icy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</a:t>
            </a:r>
            <a:r>
              <a:rPr lang="en-US" b="1" dirty="0" smtClean="0"/>
              <a:t>ANTONYMS:</a:t>
            </a:r>
            <a:r>
              <a:rPr lang="en-US" dirty="0" smtClean="0"/>
              <a:t> hot, warm, steaming, 		   thawed</a:t>
            </a:r>
          </a:p>
          <a:p>
            <a:r>
              <a:rPr lang="en-US" b="1" dirty="0" smtClean="0"/>
              <a:t>Cook</a:t>
            </a:r>
            <a:r>
              <a:rPr lang="en-US" dirty="0" smtClean="0"/>
              <a:t> </a:t>
            </a:r>
            <a:r>
              <a:rPr lang="en-US" i="1" dirty="0" smtClean="0"/>
              <a:t>v.</a:t>
            </a:r>
            <a:r>
              <a:rPr lang="en-US" dirty="0" smtClean="0"/>
              <a:t>  bake, boil, fry, prepare, steam</a:t>
            </a:r>
          </a:p>
          <a:p>
            <a:r>
              <a:rPr lang="en-US" b="1" dirty="0" smtClean="0"/>
              <a:t>Cut</a:t>
            </a:r>
            <a:r>
              <a:rPr lang="en-US" dirty="0" smtClean="0"/>
              <a:t> </a:t>
            </a:r>
            <a:r>
              <a:rPr lang="en-US" i="1" dirty="0" smtClean="0"/>
              <a:t>v.</a:t>
            </a:r>
            <a:r>
              <a:rPr lang="en-US" dirty="0" smtClean="0"/>
              <a:t>  carve, chop, clip, crack, slice, split, trim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       </a:t>
            </a:r>
            <a:r>
              <a:rPr lang="en-US" b="1" dirty="0" smtClean="0"/>
              <a:t>ANTONYMS:</a:t>
            </a:r>
            <a:r>
              <a:rPr lang="en-US" dirty="0" smtClean="0"/>
              <a:t> repair, combine, join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</TotalTime>
  <Words>78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Equity</vt:lpstr>
      <vt:lpstr>Using a Thesaurus</vt:lpstr>
      <vt:lpstr>A thesaurus</vt:lpstr>
      <vt:lpstr>Example of a thesaurus entries: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 Thesaurus</dc:title>
  <dc:creator>Teacher</dc:creator>
  <cp:lastModifiedBy>Teacher</cp:lastModifiedBy>
  <cp:revision>8</cp:revision>
  <dcterms:created xsi:type="dcterms:W3CDTF">2009-05-30T17:15:46Z</dcterms:created>
  <dcterms:modified xsi:type="dcterms:W3CDTF">2009-05-30T21:23:41Z</dcterms:modified>
</cp:coreProperties>
</file>