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5" r:id="rId3"/>
    <p:sldId id="266" r:id="rId4"/>
    <p:sldId id="267" r:id="rId5"/>
    <p:sldId id="272" r:id="rId6"/>
    <p:sldId id="275" r:id="rId7"/>
    <p:sldId id="280" r:id="rId8"/>
    <p:sldId id="277" r:id="rId9"/>
    <p:sldId id="281" r:id="rId10"/>
    <p:sldId id="270" r:id="rId11"/>
    <p:sldId id="283" r:id="rId12"/>
    <p:sldId id="284" r:id="rId13"/>
    <p:sldId id="278" r:id="rId14"/>
    <p:sldId id="279" r:id="rId15"/>
    <p:sldId id="28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58" autoAdjust="0"/>
    <p:restoredTop sz="94709" autoAdjust="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D9BAA3-B1FE-4DAD-9404-FE279AC2EC44}" type="datetimeFigureOut">
              <a:rPr lang="en-US" smtClean="0"/>
              <a:t>2/10/2014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30D97B-66F9-4C33-BEDF-81825DB4FC99}" type="slidenum">
              <a:rPr lang="en-US" smtClean="0"/>
              <a:t>‹#›</a:t>
            </a:fld>
            <a:endParaRPr lang="en-US"/>
          </a:p>
        </p:txBody>
      </p:sp>
    </p:spTree>
    <p:extLst>
      <p:ext uri="{BB962C8B-B14F-4D97-AF65-F5344CB8AC3E}">
        <p14:creationId xmlns:p14="http://schemas.microsoft.com/office/powerpoint/2010/main" val="4069244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30D97B-66F9-4C33-BEDF-81825DB4FC99}" type="slidenum">
              <a:rPr lang="en-US" smtClean="0"/>
              <a:t>4</a:t>
            </a:fld>
            <a:endParaRPr lang="en-US"/>
          </a:p>
        </p:txBody>
      </p:sp>
    </p:spTree>
    <p:extLst>
      <p:ext uri="{BB962C8B-B14F-4D97-AF65-F5344CB8AC3E}">
        <p14:creationId xmlns:p14="http://schemas.microsoft.com/office/powerpoint/2010/main" val="2214586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30D97B-66F9-4C33-BEDF-81825DB4FC99}" type="slidenum">
              <a:rPr lang="en-US" smtClean="0"/>
              <a:t>5</a:t>
            </a:fld>
            <a:endParaRPr lang="en-US"/>
          </a:p>
        </p:txBody>
      </p:sp>
    </p:spTree>
    <p:extLst>
      <p:ext uri="{BB962C8B-B14F-4D97-AF65-F5344CB8AC3E}">
        <p14:creationId xmlns:p14="http://schemas.microsoft.com/office/powerpoint/2010/main" val="1811882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30D97B-66F9-4C33-BEDF-81825DB4FC99}" type="slidenum">
              <a:rPr lang="en-US" smtClean="0"/>
              <a:t>6</a:t>
            </a:fld>
            <a:endParaRPr lang="en-US"/>
          </a:p>
        </p:txBody>
      </p:sp>
    </p:spTree>
    <p:extLst>
      <p:ext uri="{BB962C8B-B14F-4D97-AF65-F5344CB8AC3E}">
        <p14:creationId xmlns:p14="http://schemas.microsoft.com/office/powerpoint/2010/main" val="4253899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30D97B-66F9-4C33-BEDF-81825DB4FC99}" type="slidenum">
              <a:rPr lang="en-US" smtClean="0"/>
              <a:t>8</a:t>
            </a:fld>
            <a:endParaRPr lang="en-US"/>
          </a:p>
        </p:txBody>
      </p:sp>
    </p:spTree>
    <p:extLst>
      <p:ext uri="{BB962C8B-B14F-4D97-AF65-F5344CB8AC3E}">
        <p14:creationId xmlns:p14="http://schemas.microsoft.com/office/powerpoint/2010/main" val="140774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fld id="{C9DA8AD7-EB78-4C68-AAA7-0A2978315336}" type="slidenum">
              <a:rPr lang="en-US"/>
              <a:pPr/>
              <a:t>10</a:t>
            </a:fld>
            <a:endParaRPr lang="en-US"/>
          </a:p>
        </p:txBody>
      </p:sp>
    </p:spTree>
    <p:extLst>
      <p:ext uri="{BB962C8B-B14F-4D97-AF65-F5344CB8AC3E}">
        <p14:creationId xmlns:p14="http://schemas.microsoft.com/office/powerpoint/2010/main" val="3603838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30D97B-66F9-4C33-BEDF-81825DB4FC99}" type="slidenum">
              <a:rPr lang="en-US" smtClean="0"/>
              <a:t>11</a:t>
            </a:fld>
            <a:endParaRPr lang="en-US"/>
          </a:p>
        </p:txBody>
      </p:sp>
    </p:spTree>
    <p:extLst>
      <p:ext uri="{BB962C8B-B14F-4D97-AF65-F5344CB8AC3E}">
        <p14:creationId xmlns:p14="http://schemas.microsoft.com/office/powerpoint/2010/main" val="849962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30D97B-66F9-4C33-BEDF-81825DB4FC99}" type="slidenum">
              <a:rPr lang="en-US" smtClean="0"/>
              <a:t>13</a:t>
            </a:fld>
            <a:endParaRPr lang="en-US"/>
          </a:p>
        </p:txBody>
      </p:sp>
    </p:spTree>
    <p:extLst>
      <p:ext uri="{BB962C8B-B14F-4D97-AF65-F5344CB8AC3E}">
        <p14:creationId xmlns:p14="http://schemas.microsoft.com/office/powerpoint/2010/main" val="2568092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30D97B-66F9-4C33-BEDF-81825DB4FC99}" type="slidenum">
              <a:rPr lang="en-US" smtClean="0"/>
              <a:t>14</a:t>
            </a:fld>
            <a:endParaRPr lang="en-US"/>
          </a:p>
        </p:txBody>
      </p:sp>
    </p:spTree>
    <p:extLst>
      <p:ext uri="{BB962C8B-B14F-4D97-AF65-F5344CB8AC3E}">
        <p14:creationId xmlns:p14="http://schemas.microsoft.com/office/powerpoint/2010/main" val="2228822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AD47E7-2B3B-4779-9C65-6B27FF1D0C8D}" type="datetimeFigureOut">
              <a:rPr lang="en-US" smtClean="0"/>
              <a:pPr/>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CCAAF-4817-4761-82DA-517D0E5FB54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AD47E7-2B3B-4779-9C65-6B27FF1D0C8D}" type="datetimeFigureOut">
              <a:rPr lang="en-US" smtClean="0"/>
              <a:pPr/>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CCAAF-4817-4761-82DA-517D0E5FB54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AD47E7-2B3B-4779-9C65-6B27FF1D0C8D}" type="datetimeFigureOut">
              <a:rPr lang="en-US" smtClean="0"/>
              <a:pPr/>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CCAAF-4817-4761-82DA-517D0E5FB54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AD47E7-2B3B-4779-9C65-6B27FF1D0C8D}" type="datetimeFigureOut">
              <a:rPr lang="en-US" smtClean="0"/>
              <a:pPr/>
              <a:t>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CCAAF-4817-4761-82DA-517D0E5FB54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AD47E7-2B3B-4779-9C65-6B27FF1D0C8D}" type="datetimeFigureOut">
              <a:rPr lang="en-US" smtClean="0"/>
              <a:pPr/>
              <a:t>2/10/2014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3CCAAF-4817-4761-82DA-517D0E5FB54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AD47E7-2B3B-4779-9C65-6B27FF1D0C8D}" type="datetimeFigureOut">
              <a:rPr lang="en-US" smtClean="0"/>
              <a:pPr/>
              <a:t>2/10/2014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3CCAAF-4817-4761-82DA-517D0E5FB54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AD47E7-2B3B-4779-9C65-6B27FF1D0C8D}" type="datetimeFigureOut">
              <a:rPr lang="en-US" smtClean="0"/>
              <a:pPr/>
              <a:t>2/10/2014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3CCAAF-4817-4761-82DA-517D0E5FB54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AD47E7-2B3B-4779-9C65-6B27FF1D0C8D}" type="datetimeFigureOut">
              <a:rPr lang="en-US" smtClean="0"/>
              <a:pPr/>
              <a:t>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CCAAF-4817-4761-82DA-517D0E5FB54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AD47E7-2B3B-4779-9C65-6B27FF1D0C8D}" type="datetimeFigureOut">
              <a:rPr lang="en-US" smtClean="0"/>
              <a:pPr/>
              <a:t>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CCAAF-4817-4761-82DA-517D0E5FB54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AD47E7-2B3B-4779-9C65-6B27FF1D0C8D}" type="datetimeFigureOut">
              <a:rPr lang="en-US" smtClean="0"/>
              <a:pPr/>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CCAAF-4817-4761-82DA-517D0E5FB54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AD47E7-2B3B-4779-9C65-6B27FF1D0C8D}" type="datetimeFigureOut">
              <a:rPr lang="en-US" smtClean="0"/>
              <a:pPr/>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CCAAF-4817-4761-82DA-517D0E5FB54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ther Pages">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0" y="6648450"/>
            <a:ext cx="24447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r>
              <a:rPr lang="en-US" altLang="en-US" sz="800" smtClean="0">
                <a:solidFill>
                  <a:srgbClr val="7F7F7F"/>
                </a:solidFill>
                <a:latin typeface="Century Gothic" pitchFamily="34" charset="0"/>
              </a:rPr>
              <a:t>©2013 All rights reserved. </a:t>
            </a:r>
          </a:p>
        </p:txBody>
      </p:sp>
      <p:pic>
        <p:nvPicPr>
          <p:cNvPr id="3" name="Picture 74" descr="C:\Users\Stephen\Downloads\264180_196031527114669_196031310448024_613424_7989946_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438" y="6364288"/>
            <a:ext cx="1392237"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p:cNvSpPr>
            <a:spLocks noChangeArrowheads="1"/>
          </p:cNvSpPr>
          <p:nvPr userDrawn="1"/>
        </p:nvSpPr>
        <p:spPr bwMode="auto">
          <a:xfrm>
            <a:off x="5233988" y="6396038"/>
            <a:ext cx="3910012"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defRPr/>
            </a:pPr>
            <a:r>
              <a:rPr lang="en-US" altLang="en-US" sz="800" smtClean="0">
                <a:solidFill>
                  <a:srgbClr val="A6A6A6"/>
                </a:solidFill>
                <a:latin typeface="Verdana" pitchFamily="34" charset="0"/>
              </a:rPr>
              <a:t>CCSS 4</a:t>
            </a:r>
            <a:r>
              <a:rPr lang="en-US" altLang="en-US" sz="800" baseline="30000" smtClean="0">
                <a:solidFill>
                  <a:srgbClr val="A6A6A6"/>
                </a:solidFill>
                <a:latin typeface="Verdana" pitchFamily="34" charset="0"/>
              </a:rPr>
              <a:t>th</a:t>
            </a:r>
            <a:r>
              <a:rPr lang="en-US" altLang="en-US" sz="800" smtClean="0">
                <a:solidFill>
                  <a:srgbClr val="A6A6A6"/>
                </a:solidFill>
                <a:latin typeface="Verdana" pitchFamily="34" charset="0"/>
              </a:rPr>
              <a:t> Grade Reading Informational Text 5.3</a:t>
            </a:r>
          </a:p>
          <a:p>
            <a:pPr algn="r" eaLnBrk="1" hangingPunct="1">
              <a:defRPr/>
            </a:pPr>
            <a:r>
              <a:rPr lang="en-US" altLang="en-US" sz="800" smtClean="0">
                <a:solidFill>
                  <a:srgbClr val="A6A6A6"/>
                </a:solidFill>
                <a:latin typeface="Verdana" pitchFamily="34" charset="0"/>
                <a:cs typeface="Times New Roman" pitchFamily="18" charset="0"/>
              </a:rPr>
              <a:t>Describe the cause-and-effect structure of text.</a:t>
            </a:r>
          </a:p>
          <a:p>
            <a:pPr algn="r" eaLnBrk="1" hangingPunct="1">
              <a:defRPr/>
            </a:pPr>
            <a:r>
              <a:rPr lang="en-US" altLang="en-US" sz="800" smtClean="0">
                <a:solidFill>
                  <a:srgbClr val="A6A6A6"/>
                </a:solidFill>
                <a:latin typeface="Verdana" pitchFamily="34" charset="0"/>
              </a:rPr>
              <a:t>Lesson to be used by EDI-trained teachers only. </a:t>
            </a:r>
          </a:p>
        </p:txBody>
      </p:sp>
    </p:spTree>
    <p:extLst>
      <p:ext uri="{BB962C8B-B14F-4D97-AF65-F5344CB8AC3E}">
        <p14:creationId xmlns:p14="http://schemas.microsoft.com/office/powerpoint/2010/main" val="1528468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AD47E7-2B3B-4779-9C65-6B27FF1D0C8D}" type="datetimeFigureOut">
              <a:rPr lang="en-US" smtClean="0"/>
              <a:pPr/>
              <a:t>2/10/2014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3CCAAF-4817-4761-82DA-517D0E5FB54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939287"/>
            <a:ext cx="7772400" cy="1470025"/>
          </a:xfrm>
        </p:spPr>
        <p:txBody>
          <a:bodyPr>
            <a:normAutofit fontScale="90000"/>
          </a:bodyPr>
          <a:lstStyle/>
          <a:p>
            <a:r>
              <a:rPr lang="en-US" b="1" dirty="0" smtClean="0">
                <a:solidFill>
                  <a:srgbClr val="FF0000"/>
                </a:solidFill>
              </a:rPr>
              <a:t>Learning Objective: </a:t>
            </a:r>
            <a:r>
              <a:rPr lang="en-US" dirty="0" smtClean="0"/>
              <a:t>4L2 Compare and Contrast the Theme of </a:t>
            </a:r>
            <a:r>
              <a:rPr lang="en-US" dirty="0"/>
              <a:t>T</a:t>
            </a:r>
            <a:r>
              <a:rPr lang="en-US" dirty="0" smtClean="0"/>
              <a:t>wo Stories.</a:t>
            </a:r>
            <a:endParaRPr lang="en-US" dirty="0"/>
          </a:p>
        </p:txBody>
      </p:sp>
      <p:grpSp>
        <p:nvGrpSpPr>
          <p:cNvPr id="5" name="Group 4"/>
          <p:cNvGrpSpPr>
            <a:grpSpLocks/>
          </p:cNvGrpSpPr>
          <p:nvPr/>
        </p:nvGrpSpPr>
        <p:grpSpPr bwMode="auto">
          <a:xfrm>
            <a:off x="6901213" y="115951"/>
            <a:ext cx="2210130" cy="620642"/>
            <a:chOff x="6786666" y="524728"/>
            <a:chExt cx="2210130" cy="620405"/>
          </a:xfrm>
        </p:grpSpPr>
        <p:sp>
          <p:nvSpPr>
            <p:cNvPr id="6" name="Rectangle 5"/>
            <p:cNvSpPr/>
            <p:nvPr/>
          </p:nvSpPr>
          <p:spPr bwMode="auto">
            <a:xfrm>
              <a:off x="6786666" y="640572"/>
              <a:ext cx="2184400" cy="504561"/>
            </a:xfrm>
            <a:prstGeom prst="rect">
              <a:avLst/>
            </a:prstGeom>
            <a:gradFill flip="none" rotWithShape="1">
              <a:gsLst>
                <a:gs pos="0">
                  <a:srgbClr val="C0ECFC"/>
                </a:gs>
                <a:gs pos="32000">
                  <a:srgbClr val="F7FDFF"/>
                </a:gs>
                <a:gs pos="100000">
                  <a:srgbClr val="FFFFFF"/>
                </a:gs>
              </a:gsLst>
              <a:lin ang="2700000" scaled="1"/>
              <a:tileRect/>
            </a:gradFill>
            <a:ln w="3175">
              <a:solidFill>
                <a:schemeClr val="bg1">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301752" rIns="9144">
              <a:spAutoFit/>
            </a:bodyPr>
            <a:lstStyle/>
            <a:p>
              <a:pPr defTabSz="914400">
                <a:defRPr/>
              </a:pPr>
              <a:r>
                <a:rPr lang="en-US" sz="1000" dirty="0">
                  <a:solidFill>
                    <a:schemeClr val="bg1">
                      <a:lumMod val="50000"/>
                    </a:schemeClr>
                  </a:solidFill>
                  <a:latin typeface="Verdana" pitchFamily="34" charset="0"/>
                  <a:cs typeface="Times New Roman" pitchFamily="18" charset="0"/>
                </a:rPr>
                <a:t>What are we going to do</a:t>
              </a:r>
              <a:r>
                <a:rPr lang="en-US" sz="1000" dirty="0" smtClean="0">
                  <a:solidFill>
                    <a:schemeClr val="bg1">
                      <a:lumMod val="50000"/>
                    </a:schemeClr>
                  </a:solidFill>
                  <a:latin typeface="Verdana" pitchFamily="34" charset="0"/>
                  <a:cs typeface="Times New Roman" pitchFamily="18" charset="0"/>
                </a:rPr>
                <a:t>?</a:t>
              </a:r>
              <a:endParaRPr lang="en-US" sz="1000" dirty="0">
                <a:solidFill>
                  <a:schemeClr val="bg1">
                    <a:lumMod val="50000"/>
                  </a:schemeClr>
                </a:solidFill>
                <a:latin typeface="Verdana" pitchFamily="34" charset="0"/>
                <a:cs typeface="Times New Roman" pitchFamily="18" charset="0"/>
              </a:endParaRPr>
            </a:p>
          </p:txBody>
        </p:sp>
        <p:sp>
          <p:nvSpPr>
            <p:cNvPr id="7" name="Rectangle 6"/>
            <p:cNvSpPr/>
            <p:nvPr/>
          </p:nvSpPr>
          <p:spPr bwMode="auto">
            <a:xfrm>
              <a:off x="6812396" y="524728"/>
              <a:ext cx="2184400" cy="231686"/>
            </a:xfrm>
            <a:prstGeom prst="rect">
              <a:avLst/>
            </a:prstGeom>
            <a:solidFill>
              <a:srgbClr val="08749A"/>
            </a:solidFill>
            <a:ln w="31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000" b="1" dirty="0">
                  <a:latin typeface="Gill Sans MT" pitchFamily="34" charset="0"/>
                </a:rPr>
                <a:t>CFU</a:t>
              </a:r>
            </a:p>
          </p:txBody>
        </p:sp>
      </p:grpSp>
      <p:grpSp>
        <p:nvGrpSpPr>
          <p:cNvPr id="8" name="Group 3"/>
          <p:cNvGrpSpPr>
            <a:grpSpLocks/>
          </p:cNvGrpSpPr>
          <p:nvPr/>
        </p:nvGrpSpPr>
        <p:grpSpPr bwMode="auto">
          <a:xfrm>
            <a:off x="6756400" y="5575307"/>
            <a:ext cx="2184400" cy="549444"/>
            <a:chOff x="6756400" y="5199063"/>
            <a:chExt cx="2184400" cy="549366"/>
          </a:xfrm>
        </p:grpSpPr>
        <p:sp>
          <p:nvSpPr>
            <p:cNvPr id="9" name="Rectangle 8"/>
            <p:cNvSpPr/>
            <p:nvPr/>
          </p:nvSpPr>
          <p:spPr bwMode="auto">
            <a:xfrm>
              <a:off x="6756400" y="5243747"/>
              <a:ext cx="2184400" cy="504682"/>
            </a:xfrm>
            <a:prstGeom prst="rect">
              <a:avLst/>
            </a:prstGeom>
            <a:gradFill flip="none" rotWithShape="1">
              <a:gsLst>
                <a:gs pos="0">
                  <a:schemeClr val="bg1">
                    <a:lumMod val="85000"/>
                  </a:schemeClr>
                </a:gs>
                <a:gs pos="61000">
                  <a:schemeClr val="bg1">
                    <a:lumMod val="95000"/>
                  </a:schemeClr>
                </a:gs>
                <a:gs pos="100000">
                  <a:schemeClr val="bg1"/>
                </a:gs>
              </a:gsLst>
              <a:lin ang="2700000" scaled="1"/>
              <a:tileRect/>
            </a:gradFill>
            <a:ln w="3175">
              <a:solidFill>
                <a:schemeClr val="bg1">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301752" rIns="45720">
              <a:spAutoFit/>
            </a:bodyPr>
            <a:lstStyle/>
            <a:p>
              <a:pPr defTabSz="914400">
                <a:defRPr/>
              </a:pPr>
              <a:r>
                <a:rPr lang="en-US" sz="1000" baseline="30000" dirty="0" smtClean="0">
                  <a:solidFill>
                    <a:schemeClr val="bg1">
                      <a:lumMod val="50000"/>
                    </a:schemeClr>
                  </a:solidFill>
                  <a:latin typeface="Arial" charset="0"/>
                  <a:cs typeface="Times New Roman" pitchFamily="18" charset="0"/>
                </a:rPr>
                <a:t>1</a:t>
              </a:r>
              <a:r>
                <a:rPr lang="en-US" sz="1000" dirty="0" smtClean="0">
                  <a:solidFill>
                    <a:schemeClr val="bg1">
                      <a:lumMod val="50000"/>
                    </a:schemeClr>
                  </a:solidFill>
                  <a:latin typeface="Arial" charset="0"/>
                  <a:cs typeface="Times New Roman" pitchFamily="18" charset="0"/>
                </a:rPr>
                <a:t> What does theme mean</a:t>
              </a:r>
            </a:p>
          </p:txBody>
        </p:sp>
        <p:sp>
          <p:nvSpPr>
            <p:cNvPr id="10" name="Rectangle 9"/>
            <p:cNvSpPr/>
            <p:nvPr/>
          </p:nvSpPr>
          <p:spPr bwMode="auto">
            <a:xfrm>
              <a:off x="6756400" y="5199063"/>
              <a:ext cx="2184400" cy="231742"/>
            </a:xfrm>
            <a:prstGeom prst="rect">
              <a:avLst/>
            </a:prstGeom>
            <a:solidFill>
              <a:schemeClr val="bg1">
                <a:lumMod val="50000"/>
              </a:schemeClr>
            </a:solidFill>
            <a:ln w="3175">
              <a:solidFill>
                <a:schemeClr val="tx1">
                  <a:lumMod val="50000"/>
                  <a:lumOff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000" b="1" dirty="0">
                  <a:solidFill>
                    <a:prstClr val="white"/>
                  </a:solidFill>
                  <a:latin typeface="Gill Sans MT" pitchFamily="34" charset="0"/>
                </a:rPr>
                <a:t>Vocabulary</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we doing today?</a:t>
            </a:r>
            <a:endParaRPr lang="en-US" dirty="0"/>
          </a:p>
        </p:txBody>
      </p:sp>
      <p:sp>
        <p:nvSpPr>
          <p:cNvPr id="3" name="Content Placeholder 2"/>
          <p:cNvSpPr>
            <a:spLocks noGrp="1"/>
          </p:cNvSpPr>
          <p:nvPr>
            <p:ph idx="1"/>
          </p:nvPr>
        </p:nvSpPr>
        <p:spPr/>
        <p:txBody>
          <a:bodyPr/>
          <a:lstStyle/>
          <a:p>
            <a:pPr marL="0" indent="0">
              <a:buNone/>
            </a:pPr>
            <a:r>
              <a:rPr lang="en-US" dirty="0" smtClean="0">
                <a:solidFill>
                  <a:srgbClr val="FF0000"/>
                </a:solidFill>
              </a:rPr>
              <a:t>Partner share</a:t>
            </a:r>
          </a:p>
          <a:p>
            <a:pPr marL="0" indent="0">
              <a:buNone/>
            </a:pPr>
            <a:endParaRPr lang="en-US" dirty="0"/>
          </a:p>
          <a:p>
            <a:pPr marL="0" indent="0">
              <a:buNone/>
            </a:pPr>
            <a:r>
              <a:rPr lang="en-US" dirty="0" smtClean="0"/>
              <a:t>Today we will __________ and ________ theme of two stories.</a:t>
            </a:r>
            <a:endParaRPr lang="en-US" dirty="0"/>
          </a:p>
        </p:txBody>
      </p:sp>
    </p:spTree>
    <p:extLst>
      <p:ext uri="{BB962C8B-B14F-4D97-AF65-F5344CB8AC3E}">
        <p14:creationId xmlns:p14="http://schemas.microsoft.com/office/powerpoint/2010/main" val="41101835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APK</a:t>
            </a:r>
            <a:endParaRPr lang="en-US" dirty="0"/>
          </a:p>
        </p:txBody>
      </p:sp>
      <p:sp>
        <p:nvSpPr>
          <p:cNvPr id="3" name="Content Placeholder 2"/>
          <p:cNvSpPr>
            <a:spLocks noGrp="1"/>
          </p:cNvSpPr>
          <p:nvPr>
            <p:ph idx="1"/>
          </p:nvPr>
        </p:nvSpPr>
        <p:spPr>
          <a:xfrm>
            <a:off x="457200" y="1219201"/>
            <a:ext cx="8229600" cy="2133600"/>
          </a:xfrm>
        </p:spPr>
        <p:txBody>
          <a:bodyPr>
            <a:normAutofit/>
          </a:bodyPr>
          <a:lstStyle/>
          <a:p>
            <a:pPr marL="0" indent="0" algn="ctr">
              <a:buNone/>
            </a:pPr>
            <a:r>
              <a:rPr lang="en-US" dirty="0" smtClean="0"/>
              <a:t>Compare and contrast these two main characters?  How are they the same?  How are they different?  Think about their experiences.</a:t>
            </a:r>
            <a:endParaRPr lang="en-US" dirty="0"/>
          </a:p>
          <a:p>
            <a:pPr marL="0" indent="0">
              <a:buNone/>
            </a:pPr>
            <a:endParaRPr lang="en-US"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3124200"/>
            <a:ext cx="2821051" cy="214645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3090081"/>
            <a:ext cx="2742969" cy="2024063"/>
          </a:xfrm>
          <a:prstGeom prst="rect">
            <a:avLst/>
          </a:prstGeom>
        </p:spPr>
      </p:pic>
    </p:spTree>
    <p:extLst>
      <p:ext uri="{BB962C8B-B14F-4D97-AF65-F5344CB8AC3E}">
        <p14:creationId xmlns:p14="http://schemas.microsoft.com/office/powerpoint/2010/main" val="6314312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3619" y="1753317"/>
            <a:ext cx="3541023" cy="3086211"/>
          </a:xfrm>
          <a:prstGeom prst="rect">
            <a:avLst/>
          </a:prstGeom>
        </p:spPr>
      </p:pic>
      <p:sp>
        <p:nvSpPr>
          <p:cNvPr id="2" name="Title 1"/>
          <p:cNvSpPr>
            <a:spLocks noGrp="1"/>
          </p:cNvSpPr>
          <p:nvPr>
            <p:ph type="title"/>
          </p:nvPr>
        </p:nvSpPr>
        <p:spPr>
          <a:xfrm>
            <a:off x="791189" y="427909"/>
            <a:ext cx="8229600" cy="1143000"/>
          </a:xfrm>
        </p:spPr>
        <p:txBody>
          <a:bodyPr>
            <a:noAutofit/>
          </a:bodyPr>
          <a:lstStyle/>
          <a:p>
            <a:r>
              <a:rPr lang="en-US" sz="2800" dirty="0"/>
              <a:t>The </a:t>
            </a:r>
            <a:r>
              <a:rPr lang="en-US" sz="2800" b="1" dirty="0"/>
              <a:t>theme</a:t>
            </a:r>
            <a:r>
              <a:rPr lang="en-US" sz="2800" dirty="0"/>
              <a:t> of a story is its central idea or message about life. Sometimes the theme is expressed as a </a:t>
            </a:r>
            <a:r>
              <a:rPr lang="en-US" sz="2800" b="1" dirty="0"/>
              <a:t>moral, </a:t>
            </a:r>
            <a:r>
              <a:rPr lang="en-US" sz="2800" dirty="0"/>
              <a:t>or lesson, such as “look before you leap.”</a:t>
            </a:r>
            <a:endParaRPr lang="en-US" sz="2800" b="1" dirty="0"/>
          </a:p>
        </p:txBody>
      </p:sp>
      <p:sp>
        <p:nvSpPr>
          <p:cNvPr id="5" name="Rectangle 130"/>
          <p:cNvSpPr/>
          <p:nvPr/>
        </p:nvSpPr>
        <p:spPr>
          <a:xfrm>
            <a:off x="0" y="-1588"/>
            <a:ext cx="2214563" cy="247651"/>
          </a:xfrm>
          <a:custGeom>
            <a:avLst/>
            <a:gdLst/>
            <a:ahLst/>
            <a:cxnLst/>
            <a:rect l="l" t="t" r="r" b="b"/>
            <a:pathLst>
              <a:path w="2214255" h="247650">
                <a:moveTo>
                  <a:pt x="2113281" y="0"/>
                </a:moveTo>
                <a:lnTo>
                  <a:pt x="2214255" y="123825"/>
                </a:lnTo>
                <a:lnTo>
                  <a:pt x="2113281" y="247650"/>
                </a:lnTo>
                <a:lnTo>
                  <a:pt x="2113281" y="247269"/>
                </a:lnTo>
                <a:lnTo>
                  <a:pt x="0" y="247269"/>
                </a:lnTo>
                <a:lnTo>
                  <a:pt x="0" y="381"/>
                </a:lnTo>
                <a:lnTo>
                  <a:pt x="2113281" y="381"/>
                </a:lnTo>
                <a:close/>
              </a:path>
            </a:pathLst>
          </a:custGeom>
          <a:solidFill>
            <a:srgbClr val="06597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18288" anchor="ctr"/>
          <a:lstStyle/>
          <a:p>
            <a:pPr>
              <a:defRPr/>
            </a:pPr>
            <a:r>
              <a:rPr lang="en-US" sz="1200" b="1" dirty="0">
                <a:solidFill>
                  <a:schemeClr val="bg1"/>
                </a:solidFill>
                <a:latin typeface="Gill Sans MT" pitchFamily="34" charset="0"/>
              </a:rPr>
              <a:t>Concept Development</a:t>
            </a:r>
          </a:p>
        </p:txBody>
      </p:sp>
      <p:grpSp>
        <p:nvGrpSpPr>
          <p:cNvPr id="10" name="Group 1"/>
          <p:cNvGrpSpPr>
            <a:grpSpLocks/>
          </p:cNvGrpSpPr>
          <p:nvPr/>
        </p:nvGrpSpPr>
        <p:grpSpPr bwMode="auto">
          <a:xfrm>
            <a:off x="6756430" y="4990879"/>
            <a:ext cx="2197100" cy="668552"/>
            <a:chOff x="6750050" y="1057275"/>
            <a:chExt cx="2197100" cy="535730"/>
          </a:xfrm>
        </p:grpSpPr>
        <p:sp>
          <p:nvSpPr>
            <p:cNvPr id="11" name="Rectangle 10"/>
            <p:cNvSpPr/>
            <p:nvPr/>
          </p:nvSpPr>
          <p:spPr bwMode="auto">
            <a:xfrm>
              <a:off x="6750050" y="1065216"/>
              <a:ext cx="2190750" cy="527789"/>
            </a:xfrm>
            <a:prstGeom prst="rect">
              <a:avLst/>
            </a:prstGeom>
            <a:gradFill flip="none" rotWithShape="1">
              <a:gsLst>
                <a:gs pos="0">
                  <a:srgbClr val="C0ECFC"/>
                </a:gs>
                <a:gs pos="32000">
                  <a:srgbClr val="F7FDFF"/>
                </a:gs>
                <a:gs pos="100000">
                  <a:srgbClr val="FFFFFF"/>
                </a:gs>
              </a:gsLst>
              <a:lin ang="2700000" scaled="1"/>
              <a:tileRect/>
            </a:gradFill>
            <a:ln w="3175">
              <a:solidFill>
                <a:schemeClr val="bg1">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301752" rIns="45720">
              <a:spAutoFit/>
            </a:bodyPr>
            <a:lstStyle/>
            <a:p>
              <a:pPr defTabSz="914400">
                <a:defRPr/>
              </a:pPr>
              <a:r>
                <a:rPr lang="en-US" sz="1000" dirty="0" smtClean="0">
                  <a:solidFill>
                    <a:schemeClr val="bg1">
                      <a:lumMod val="50000"/>
                    </a:schemeClr>
                  </a:solidFill>
                  <a:latin typeface="Verdana" pitchFamily="34" charset="0"/>
                  <a:cs typeface="Arial" charset="0"/>
                </a:rPr>
                <a:t>What is another way of asking what theme is?</a:t>
              </a:r>
              <a:endParaRPr lang="en-US" sz="1000" dirty="0">
                <a:solidFill>
                  <a:schemeClr val="bg1">
                    <a:lumMod val="50000"/>
                  </a:schemeClr>
                </a:solidFill>
                <a:latin typeface="Verdana" pitchFamily="34" charset="0"/>
                <a:cs typeface="Arial" charset="0"/>
              </a:endParaRPr>
            </a:p>
          </p:txBody>
        </p:sp>
        <p:sp>
          <p:nvSpPr>
            <p:cNvPr id="12" name="Rectangle 11"/>
            <p:cNvSpPr/>
            <p:nvPr/>
          </p:nvSpPr>
          <p:spPr bwMode="auto">
            <a:xfrm>
              <a:off x="6756400" y="1057275"/>
              <a:ext cx="2190750" cy="220739"/>
            </a:xfrm>
            <a:prstGeom prst="rect">
              <a:avLst/>
            </a:prstGeom>
            <a:solidFill>
              <a:srgbClr val="08749A"/>
            </a:solidFill>
            <a:ln w="31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000" b="1" dirty="0" smtClean="0">
                  <a:solidFill>
                    <a:prstClr val="white"/>
                  </a:solidFill>
                  <a:latin typeface="Gill Sans MT" pitchFamily="34" charset="0"/>
                </a:rPr>
                <a:t>CFU</a:t>
              </a:r>
              <a:endParaRPr lang="en-US" sz="1000" b="1" dirty="0">
                <a:solidFill>
                  <a:prstClr val="white"/>
                </a:solidFill>
                <a:latin typeface="Gill Sans MT" pitchFamily="34" charset="0"/>
              </a:endParaRPr>
            </a:p>
          </p:txBody>
        </p:sp>
      </p:grpSp>
      <p:sp>
        <p:nvSpPr>
          <p:cNvPr id="3" name="TextBox 2"/>
          <p:cNvSpPr txBox="1"/>
          <p:nvPr/>
        </p:nvSpPr>
        <p:spPr>
          <a:xfrm>
            <a:off x="61636" y="1215388"/>
            <a:ext cx="9144000" cy="1015663"/>
          </a:xfrm>
          <a:prstGeom prst="rect">
            <a:avLst/>
          </a:prstGeom>
          <a:noFill/>
        </p:spPr>
        <p:txBody>
          <a:bodyPr wrap="square" rtlCol="0">
            <a:spAutoFit/>
          </a:bodyPr>
          <a:lstStyle/>
          <a:p>
            <a:r>
              <a:rPr lang="en-US" sz="2000" dirty="0" smtClean="0"/>
              <a:t> </a:t>
            </a:r>
            <a:endParaRPr lang="en-US" sz="2000" dirty="0"/>
          </a:p>
          <a:p>
            <a:r>
              <a:rPr lang="en-US" sz="2000" i="1" dirty="0"/>
              <a:t> </a:t>
            </a:r>
            <a:endParaRPr lang="en-US" sz="2000" dirty="0"/>
          </a:p>
          <a:p>
            <a:endParaRPr lang="en-US" sz="2000" b="1" dirty="0" smtClean="0"/>
          </a:p>
        </p:txBody>
      </p:sp>
      <p:grpSp>
        <p:nvGrpSpPr>
          <p:cNvPr id="23" name="Group 69"/>
          <p:cNvGrpSpPr>
            <a:grpSpLocks/>
          </p:cNvGrpSpPr>
          <p:nvPr/>
        </p:nvGrpSpPr>
        <p:grpSpPr bwMode="auto">
          <a:xfrm>
            <a:off x="6689171" y="6096000"/>
            <a:ext cx="2337968" cy="504754"/>
            <a:chOff x="6602832" y="5199062"/>
            <a:chExt cx="2337968" cy="504515"/>
          </a:xfrm>
        </p:grpSpPr>
        <p:sp>
          <p:nvSpPr>
            <p:cNvPr id="24" name="Rectangle 23"/>
            <p:cNvSpPr/>
            <p:nvPr/>
          </p:nvSpPr>
          <p:spPr bwMode="auto">
            <a:xfrm>
              <a:off x="6602832" y="5199062"/>
              <a:ext cx="2331618" cy="504515"/>
            </a:xfrm>
            <a:prstGeom prst="rect">
              <a:avLst/>
            </a:prstGeom>
            <a:gradFill flip="none" rotWithShape="1">
              <a:gsLst>
                <a:gs pos="0">
                  <a:schemeClr val="bg1">
                    <a:lumMod val="85000"/>
                  </a:schemeClr>
                </a:gs>
                <a:gs pos="61000">
                  <a:schemeClr val="bg1">
                    <a:lumMod val="95000"/>
                  </a:schemeClr>
                </a:gs>
                <a:gs pos="100000">
                  <a:schemeClr val="bg1"/>
                </a:gs>
              </a:gsLst>
              <a:lin ang="2700000" scaled="1"/>
              <a:tileRect/>
            </a:gradFill>
            <a:ln w="3175">
              <a:solidFill>
                <a:schemeClr val="bg1">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tIns="301752" rIns="45720">
              <a:spAutoFit/>
            </a:bodyPr>
            <a:lstStyle/>
            <a:p>
              <a:pPr defTabSz="914400">
                <a:defRPr/>
              </a:pPr>
              <a:r>
                <a:rPr lang="en-US" sz="1000" dirty="0" smtClean="0">
                  <a:solidFill>
                    <a:schemeClr val="bg1">
                      <a:lumMod val="50000"/>
                    </a:schemeClr>
                  </a:solidFill>
                  <a:latin typeface="Arial" charset="0"/>
                  <a:cs typeface="Times New Roman" pitchFamily="18" charset="0"/>
                </a:rPr>
                <a:t>Moral- a lesson you learn from a story</a:t>
              </a:r>
              <a:endParaRPr lang="en-US" sz="1000" dirty="0">
                <a:solidFill>
                  <a:schemeClr val="bg1">
                    <a:lumMod val="50000"/>
                  </a:schemeClr>
                </a:solidFill>
                <a:latin typeface="Arial" charset="0"/>
                <a:cs typeface="Times New Roman" pitchFamily="18" charset="0"/>
              </a:endParaRPr>
            </a:p>
          </p:txBody>
        </p:sp>
        <p:sp>
          <p:nvSpPr>
            <p:cNvPr id="25" name="Rectangle 24"/>
            <p:cNvSpPr/>
            <p:nvPr/>
          </p:nvSpPr>
          <p:spPr bwMode="auto">
            <a:xfrm>
              <a:off x="6756400" y="5199062"/>
              <a:ext cx="2184400" cy="231665"/>
            </a:xfrm>
            <a:prstGeom prst="rect">
              <a:avLst/>
            </a:prstGeom>
            <a:solidFill>
              <a:schemeClr val="bg1">
                <a:lumMod val="50000"/>
              </a:schemeClr>
            </a:solidFill>
            <a:ln w="3175">
              <a:solidFill>
                <a:schemeClr val="tx1">
                  <a:lumMod val="50000"/>
                  <a:lumOff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000" b="1" dirty="0" smtClean="0">
                  <a:solidFill>
                    <a:prstClr val="white"/>
                  </a:solidFill>
                  <a:latin typeface="Gill Sans MT" pitchFamily="34" charset="0"/>
                </a:rPr>
                <a:t>Vocabulary</a:t>
              </a:r>
              <a:endParaRPr lang="en-US" sz="1000" b="1" dirty="0">
                <a:solidFill>
                  <a:prstClr val="white"/>
                </a:solidFill>
                <a:latin typeface="Gill Sans MT" pitchFamily="34" charset="0"/>
              </a:endParaRPr>
            </a:p>
          </p:txBody>
        </p:sp>
      </p:gr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481" y="1751244"/>
            <a:ext cx="3672164" cy="3060332"/>
          </a:xfrm>
          <a:prstGeom prst="rect">
            <a:avLst/>
          </a:prstGeom>
        </p:spPr>
      </p:pic>
      <p:pic>
        <p:nvPicPr>
          <p:cNvPr id="15" name="Picture 14"/>
          <p:cNvPicPr>
            <a:picLocks noChangeAspect="1"/>
          </p:cNvPicPr>
          <p:nvPr/>
        </p:nvPicPr>
        <p:blipFill>
          <a:blip r:embed="rId5"/>
          <a:stretch>
            <a:fillRect/>
          </a:stretch>
        </p:blipFill>
        <p:spPr>
          <a:xfrm>
            <a:off x="152905" y="4775871"/>
            <a:ext cx="2062795" cy="2062795"/>
          </a:xfrm>
          <a:prstGeom prst="rect">
            <a:avLst/>
          </a:prstGeom>
        </p:spPr>
      </p:pic>
      <p:sp>
        <p:nvSpPr>
          <p:cNvPr id="4" name="TextBox 3"/>
          <p:cNvSpPr txBox="1"/>
          <p:nvPr/>
        </p:nvSpPr>
        <p:spPr>
          <a:xfrm>
            <a:off x="2514600" y="5562600"/>
            <a:ext cx="3674404" cy="369332"/>
          </a:xfrm>
          <a:prstGeom prst="rect">
            <a:avLst/>
          </a:prstGeom>
          <a:noFill/>
        </p:spPr>
        <p:txBody>
          <a:bodyPr wrap="none" rtlCol="0">
            <a:spAutoFit/>
          </a:bodyPr>
          <a:lstStyle/>
          <a:p>
            <a:r>
              <a:rPr lang="en-US" dirty="0" smtClean="0"/>
              <a:t>True friends are always there for you.</a:t>
            </a:r>
            <a:endParaRPr lang="en-US" dirty="0"/>
          </a:p>
        </p:txBody>
      </p:sp>
    </p:spTree>
    <p:extLst>
      <p:ext uri="{BB962C8B-B14F-4D97-AF65-F5344CB8AC3E}">
        <p14:creationId xmlns:p14="http://schemas.microsoft.com/office/powerpoint/2010/main" val="388933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0"/>
          <p:cNvSpPr/>
          <p:nvPr/>
        </p:nvSpPr>
        <p:spPr>
          <a:xfrm>
            <a:off x="0" y="-1588"/>
            <a:ext cx="2214563" cy="247651"/>
          </a:xfrm>
          <a:custGeom>
            <a:avLst/>
            <a:gdLst/>
            <a:ahLst/>
            <a:cxnLst/>
            <a:rect l="l" t="t" r="r" b="b"/>
            <a:pathLst>
              <a:path w="2214255" h="247650">
                <a:moveTo>
                  <a:pt x="2113281" y="0"/>
                </a:moveTo>
                <a:lnTo>
                  <a:pt x="2214255" y="123825"/>
                </a:lnTo>
                <a:lnTo>
                  <a:pt x="2113281" y="247650"/>
                </a:lnTo>
                <a:lnTo>
                  <a:pt x="2113281" y="247269"/>
                </a:lnTo>
                <a:lnTo>
                  <a:pt x="0" y="247269"/>
                </a:lnTo>
                <a:lnTo>
                  <a:pt x="0" y="381"/>
                </a:lnTo>
                <a:lnTo>
                  <a:pt x="2113281" y="381"/>
                </a:lnTo>
                <a:close/>
              </a:path>
            </a:pathLst>
          </a:custGeom>
          <a:solidFill>
            <a:srgbClr val="06597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18288" anchor="ctr"/>
          <a:lstStyle/>
          <a:p>
            <a:pPr>
              <a:defRPr/>
            </a:pPr>
            <a:r>
              <a:rPr lang="en-US" sz="1200" b="1" dirty="0">
                <a:solidFill>
                  <a:schemeClr val="bg1"/>
                </a:solidFill>
                <a:latin typeface="Gill Sans MT" pitchFamily="34" charset="0"/>
              </a:rPr>
              <a:t>Concept Development</a:t>
            </a:r>
          </a:p>
        </p:txBody>
      </p:sp>
      <p:grpSp>
        <p:nvGrpSpPr>
          <p:cNvPr id="10" name="Group 1"/>
          <p:cNvGrpSpPr>
            <a:grpSpLocks/>
          </p:cNvGrpSpPr>
          <p:nvPr/>
        </p:nvGrpSpPr>
        <p:grpSpPr bwMode="auto">
          <a:xfrm>
            <a:off x="6777440" y="6136592"/>
            <a:ext cx="2197100" cy="668552"/>
            <a:chOff x="6750050" y="1057275"/>
            <a:chExt cx="2197100" cy="535730"/>
          </a:xfrm>
        </p:grpSpPr>
        <p:sp>
          <p:nvSpPr>
            <p:cNvPr id="11" name="Rectangle 10"/>
            <p:cNvSpPr/>
            <p:nvPr/>
          </p:nvSpPr>
          <p:spPr bwMode="auto">
            <a:xfrm>
              <a:off x="6750050" y="1065216"/>
              <a:ext cx="2190750" cy="527789"/>
            </a:xfrm>
            <a:prstGeom prst="rect">
              <a:avLst/>
            </a:prstGeom>
            <a:gradFill flip="none" rotWithShape="1">
              <a:gsLst>
                <a:gs pos="0">
                  <a:srgbClr val="C0ECFC"/>
                </a:gs>
                <a:gs pos="32000">
                  <a:srgbClr val="F7FDFF"/>
                </a:gs>
                <a:gs pos="100000">
                  <a:srgbClr val="FFFFFF"/>
                </a:gs>
              </a:gsLst>
              <a:lin ang="2700000" scaled="1"/>
              <a:tileRect/>
            </a:gradFill>
            <a:ln w="3175">
              <a:solidFill>
                <a:schemeClr val="bg1">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301752" rIns="45720">
              <a:spAutoFit/>
            </a:bodyPr>
            <a:lstStyle/>
            <a:p>
              <a:pPr defTabSz="914400">
                <a:defRPr/>
              </a:pPr>
              <a:r>
                <a:rPr lang="en-US" sz="1000" dirty="0" smtClean="0">
                  <a:solidFill>
                    <a:schemeClr val="bg1">
                      <a:lumMod val="50000"/>
                    </a:schemeClr>
                  </a:solidFill>
                  <a:latin typeface="Verdana" pitchFamily="34" charset="0"/>
                  <a:cs typeface="Arial" charset="0"/>
                </a:rPr>
                <a:t>Why is “A talking spider helps a pig not the theme?</a:t>
              </a:r>
              <a:endParaRPr lang="en-US" sz="1000" i="1" dirty="0" smtClean="0">
                <a:solidFill>
                  <a:schemeClr val="bg1">
                    <a:lumMod val="50000"/>
                  </a:schemeClr>
                </a:solidFill>
                <a:latin typeface="Gill Sans MT" pitchFamily="34" charset="0"/>
                <a:cs typeface="Arial" charset="0"/>
              </a:endParaRPr>
            </a:p>
          </p:txBody>
        </p:sp>
        <p:sp>
          <p:nvSpPr>
            <p:cNvPr id="12" name="Rectangle 11"/>
            <p:cNvSpPr/>
            <p:nvPr/>
          </p:nvSpPr>
          <p:spPr bwMode="auto">
            <a:xfrm>
              <a:off x="6756400" y="1057275"/>
              <a:ext cx="2190750" cy="220739"/>
            </a:xfrm>
            <a:prstGeom prst="rect">
              <a:avLst/>
            </a:prstGeom>
            <a:solidFill>
              <a:srgbClr val="08749A"/>
            </a:solidFill>
            <a:ln w="31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000" b="1" dirty="0">
                  <a:solidFill>
                    <a:prstClr val="white"/>
                  </a:solidFill>
                  <a:latin typeface="Gill Sans MT" pitchFamily="34" charset="0"/>
                </a:rPr>
                <a:t>CFU</a:t>
              </a:r>
            </a:p>
          </p:txBody>
        </p:sp>
      </p:grpSp>
      <p:sp>
        <p:nvSpPr>
          <p:cNvPr id="16" name="Title 1"/>
          <p:cNvSpPr>
            <a:spLocks noGrp="1"/>
          </p:cNvSpPr>
          <p:nvPr>
            <p:ph type="title"/>
          </p:nvPr>
        </p:nvSpPr>
        <p:spPr>
          <a:xfrm>
            <a:off x="390859" y="389064"/>
            <a:ext cx="8458200" cy="1345112"/>
          </a:xfrm>
        </p:spPr>
        <p:txBody>
          <a:bodyPr>
            <a:noAutofit/>
          </a:bodyPr>
          <a:lstStyle/>
          <a:p>
            <a:pPr algn="l"/>
            <a:r>
              <a:rPr lang="en-US" sz="1600" b="1" dirty="0" smtClean="0"/>
              <a:t>Sometimes you will be asked to compare and contrast themes (lessons) from 2 different stories.</a:t>
            </a:r>
            <a:r>
              <a:rPr lang="en-US" sz="1600" b="1" dirty="0"/>
              <a:t/>
            </a:r>
            <a:br>
              <a:rPr lang="en-US" sz="1600" b="1" dirty="0"/>
            </a:br>
            <a:r>
              <a:rPr lang="en-US" sz="1600" b="1" dirty="0" smtClean="0"/>
              <a:t/>
            </a:r>
            <a:br>
              <a:rPr lang="en-US" sz="1600" b="1" dirty="0" smtClean="0"/>
            </a:br>
            <a:r>
              <a:rPr lang="en-US" sz="1600" b="1" dirty="0" smtClean="0"/>
              <a:t>When you want to identify the theme of both stories think of the following:</a:t>
            </a:r>
            <a:br>
              <a:rPr lang="en-US" sz="1600" b="1" dirty="0" smtClean="0"/>
            </a:br>
            <a:r>
              <a:rPr lang="en-US" sz="1600" b="1" dirty="0" smtClean="0"/>
              <a:t> </a:t>
            </a:r>
            <a:br>
              <a:rPr lang="en-US" sz="1600" b="1" dirty="0" smtClean="0"/>
            </a:br>
            <a:endParaRPr lang="en-US" sz="2800" b="1" dirty="0"/>
          </a:p>
        </p:txBody>
      </p:sp>
      <p:cxnSp>
        <p:nvCxnSpPr>
          <p:cNvPr id="9" name="Straight Connector 8"/>
          <p:cNvCxnSpPr/>
          <p:nvPr/>
        </p:nvCxnSpPr>
        <p:spPr>
          <a:xfrm>
            <a:off x="897336" y="3657600"/>
            <a:ext cx="71223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458497" y="3124200"/>
            <a:ext cx="0" cy="3355381"/>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753904" y="2823115"/>
            <a:ext cx="5181600" cy="523220"/>
          </a:xfrm>
          <a:prstGeom prst="rect">
            <a:avLst/>
          </a:prstGeom>
          <a:noFill/>
        </p:spPr>
        <p:txBody>
          <a:bodyPr wrap="square" rtlCol="0">
            <a:spAutoFit/>
          </a:bodyPr>
          <a:lstStyle/>
          <a:p>
            <a:r>
              <a:rPr lang="en-US" sz="2800" b="1" dirty="0" smtClean="0"/>
              <a:t>Compare and Contrast the Theme</a:t>
            </a:r>
            <a:endParaRPr lang="en-US" sz="2800" b="1" dirty="0"/>
          </a:p>
        </p:txBody>
      </p:sp>
      <p:sp>
        <p:nvSpPr>
          <p:cNvPr id="7" name="TextBox 6"/>
          <p:cNvSpPr txBox="1"/>
          <p:nvPr/>
        </p:nvSpPr>
        <p:spPr>
          <a:xfrm>
            <a:off x="725293" y="1239989"/>
            <a:ext cx="7466403" cy="1754326"/>
          </a:xfrm>
          <a:prstGeom prst="rect">
            <a:avLst/>
          </a:prstGeom>
          <a:noFill/>
        </p:spPr>
        <p:txBody>
          <a:bodyPr wrap="none" rtlCol="0">
            <a:spAutoFit/>
          </a:bodyPr>
          <a:lstStyle/>
          <a:p>
            <a:pPr marL="285750" indent="-285750">
              <a:buFont typeface="Wingdings" panose="05000000000000000000" pitchFamily="2" charset="2"/>
              <a:buChar char="Ø"/>
            </a:pPr>
            <a:r>
              <a:rPr lang="en-US" b="1" dirty="0"/>
              <a:t>What are the characters doing and saying</a:t>
            </a:r>
            <a:r>
              <a:rPr lang="en-US" b="1" dirty="0" smtClean="0"/>
              <a:t>.</a:t>
            </a:r>
          </a:p>
          <a:p>
            <a:pPr marL="285750" indent="-285750">
              <a:buFont typeface="Wingdings" panose="05000000000000000000" pitchFamily="2" charset="2"/>
              <a:buChar char="Ø"/>
            </a:pPr>
            <a:r>
              <a:rPr lang="en-US" b="1" dirty="0" smtClean="0"/>
              <a:t>How </a:t>
            </a:r>
            <a:r>
              <a:rPr lang="en-US" b="1" dirty="0"/>
              <a:t>do they </a:t>
            </a:r>
            <a:r>
              <a:rPr lang="en-US" b="1" dirty="0" smtClean="0"/>
              <a:t>change?</a:t>
            </a:r>
          </a:p>
          <a:p>
            <a:pPr marL="285750" indent="-285750">
              <a:buFont typeface="Wingdings" panose="05000000000000000000" pitchFamily="2" charset="2"/>
              <a:buChar char="Ø"/>
            </a:pPr>
            <a:r>
              <a:rPr lang="en-US" b="1" dirty="0" smtClean="0"/>
              <a:t>What </a:t>
            </a:r>
            <a:r>
              <a:rPr lang="en-US" b="1" dirty="0"/>
              <a:t>do they </a:t>
            </a:r>
            <a:r>
              <a:rPr lang="en-US" b="1" dirty="0" smtClean="0"/>
              <a:t>learn?</a:t>
            </a:r>
          </a:p>
          <a:p>
            <a:pPr marL="285750" indent="-285750">
              <a:buFont typeface="Wingdings" panose="05000000000000000000" pitchFamily="2" charset="2"/>
              <a:buChar char="Ø"/>
            </a:pPr>
            <a:r>
              <a:rPr lang="en-US" b="1" dirty="0" smtClean="0"/>
              <a:t>What </a:t>
            </a:r>
            <a:r>
              <a:rPr lang="en-US" b="1" dirty="0"/>
              <a:t>is the conflict that the main characters </a:t>
            </a:r>
            <a:r>
              <a:rPr lang="en-US" b="1" dirty="0" smtClean="0"/>
              <a:t>face?</a:t>
            </a:r>
          </a:p>
          <a:p>
            <a:pPr marL="285750" indent="-285750">
              <a:buFont typeface="Wingdings" panose="05000000000000000000" pitchFamily="2" charset="2"/>
              <a:buChar char="Ø"/>
            </a:pPr>
            <a:r>
              <a:rPr lang="en-US" b="1" dirty="0" smtClean="0"/>
              <a:t>Think </a:t>
            </a:r>
            <a:r>
              <a:rPr lang="en-US" b="1" dirty="0"/>
              <a:t>about your own experiences.  How would you act in this situation? </a:t>
            </a:r>
            <a:r>
              <a:rPr lang="en-US" sz="3200" b="1" dirty="0"/>
              <a:t/>
            </a:r>
            <a:br>
              <a:rPr lang="en-US" sz="3200" b="1" dirty="0"/>
            </a:br>
            <a:endParaRPr lang="en-US" dirty="0"/>
          </a:p>
        </p:txBody>
      </p:sp>
      <p:pic>
        <p:nvPicPr>
          <p:cNvPr id="23" name="Picture 22"/>
          <p:cNvPicPr>
            <a:picLocks noChangeAspect="1"/>
          </p:cNvPicPr>
          <p:nvPr/>
        </p:nvPicPr>
        <p:blipFill>
          <a:blip r:embed="rId3"/>
          <a:stretch>
            <a:fillRect/>
          </a:stretch>
        </p:blipFill>
        <p:spPr>
          <a:xfrm>
            <a:off x="1583742" y="3814081"/>
            <a:ext cx="1764250" cy="1764250"/>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9959" y="3814080"/>
            <a:ext cx="2168252" cy="1737681"/>
          </a:xfrm>
          <a:prstGeom prst="rect">
            <a:avLst/>
          </a:prstGeom>
        </p:spPr>
      </p:pic>
      <p:sp>
        <p:nvSpPr>
          <p:cNvPr id="14" name="TextBox 13"/>
          <p:cNvSpPr txBox="1"/>
          <p:nvPr/>
        </p:nvSpPr>
        <p:spPr>
          <a:xfrm>
            <a:off x="306186" y="6017454"/>
            <a:ext cx="3152914" cy="369332"/>
          </a:xfrm>
          <a:prstGeom prst="rect">
            <a:avLst/>
          </a:prstGeom>
          <a:noFill/>
        </p:spPr>
        <p:txBody>
          <a:bodyPr wrap="none" rtlCol="0">
            <a:spAutoFit/>
          </a:bodyPr>
          <a:lstStyle/>
          <a:p>
            <a:r>
              <a:rPr lang="en-US" dirty="0" smtClean="0"/>
              <a:t>What do both characters learn?</a:t>
            </a:r>
            <a:endParaRPr lang="en-US" dirty="0"/>
          </a:p>
        </p:txBody>
      </p:sp>
      <p:sp>
        <p:nvSpPr>
          <p:cNvPr id="17" name="TextBox 16"/>
          <p:cNvSpPr txBox="1"/>
          <p:nvPr/>
        </p:nvSpPr>
        <p:spPr>
          <a:xfrm>
            <a:off x="195077" y="5672217"/>
            <a:ext cx="4901535" cy="369332"/>
          </a:xfrm>
          <a:prstGeom prst="rect">
            <a:avLst/>
          </a:prstGeom>
          <a:noFill/>
        </p:spPr>
        <p:txBody>
          <a:bodyPr wrap="none" rtlCol="0">
            <a:spAutoFit/>
          </a:bodyPr>
          <a:lstStyle/>
          <a:p>
            <a:r>
              <a:rPr lang="en-US" dirty="0" smtClean="0"/>
              <a:t>What is the main conflict that the characters face?</a:t>
            </a:r>
            <a:endParaRPr lang="en-US" dirty="0"/>
          </a:p>
        </p:txBody>
      </p:sp>
      <p:sp>
        <p:nvSpPr>
          <p:cNvPr id="18" name="TextBox 17"/>
          <p:cNvSpPr txBox="1"/>
          <p:nvPr/>
        </p:nvSpPr>
        <p:spPr>
          <a:xfrm>
            <a:off x="7382637" y="3124200"/>
            <a:ext cx="1618117" cy="923330"/>
          </a:xfrm>
          <a:prstGeom prst="rect">
            <a:avLst/>
          </a:prstGeom>
          <a:noFill/>
        </p:spPr>
        <p:txBody>
          <a:bodyPr wrap="square" rtlCol="0">
            <a:spAutoFit/>
          </a:bodyPr>
          <a:lstStyle/>
          <a:p>
            <a:r>
              <a:rPr lang="en-US" dirty="0" smtClean="0"/>
              <a:t>What Theme do both stories share?</a:t>
            </a:r>
          </a:p>
        </p:txBody>
      </p:sp>
      <p:sp>
        <p:nvSpPr>
          <p:cNvPr id="19" name="TextBox 18"/>
          <p:cNvSpPr txBox="1"/>
          <p:nvPr/>
        </p:nvSpPr>
        <p:spPr>
          <a:xfrm>
            <a:off x="7382637" y="4686861"/>
            <a:ext cx="1594707" cy="1200329"/>
          </a:xfrm>
          <a:prstGeom prst="rect">
            <a:avLst/>
          </a:prstGeom>
          <a:noFill/>
        </p:spPr>
        <p:txBody>
          <a:bodyPr wrap="square" rtlCol="0">
            <a:spAutoFit/>
          </a:bodyPr>
          <a:lstStyle/>
          <a:p>
            <a:r>
              <a:rPr lang="en-US" dirty="0" smtClean="0">
                <a:solidFill>
                  <a:srgbClr val="FF0000"/>
                </a:solidFill>
              </a:rPr>
              <a:t>True </a:t>
            </a:r>
            <a:r>
              <a:rPr lang="en-US" dirty="0" smtClean="0">
                <a:solidFill>
                  <a:srgbClr val="FF0000"/>
                </a:solidFill>
              </a:rPr>
              <a:t>friends </a:t>
            </a:r>
            <a:r>
              <a:rPr lang="en-US" dirty="0" smtClean="0">
                <a:solidFill>
                  <a:srgbClr val="FF0000"/>
                </a:solidFill>
              </a:rPr>
              <a:t>can help get you through difficult time.</a:t>
            </a:r>
            <a:endParaRPr lang="en-US" dirty="0">
              <a:solidFill>
                <a:srgbClr val="FF0000"/>
              </a:solidFill>
            </a:endParaRPr>
          </a:p>
        </p:txBody>
      </p:sp>
      <p:sp>
        <p:nvSpPr>
          <p:cNvPr id="28" name="TextBox 27"/>
          <p:cNvSpPr txBox="1"/>
          <p:nvPr/>
        </p:nvSpPr>
        <p:spPr>
          <a:xfrm>
            <a:off x="267204" y="6402664"/>
            <a:ext cx="4953857" cy="369332"/>
          </a:xfrm>
          <a:prstGeom prst="rect">
            <a:avLst/>
          </a:prstGeom>
          <a:noFill/>
        </p:spPr>
        <p:txBody>
          <a:bodyPr wrap="none" rtlCol="0">
            <a:spAutoFit/>
          </a:bodyPr>
          <a:lstStyle/>
          <a:p>
            <a:r>
              <a:rPr lang="en-US" dirty="0" smtClean="0"/>
              <a:t>What is the difference in how the theme is taught?</a:t>
            </a:r>
            <a:endParaRPr lang="en-US" dirty="0"/>
          </a:p>
        </p:txBody>
      </p:sp>
    </p:spTree>
    <p:extLst>
      <p:ext uri="{BB962C8B-B14F-4D97-AF65-F5344CB8AC3E}">
        <p14:creationId xmlns:p14="http://schemas.microsoft.com/office/powerpoint/2010/main" val="260256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P spid="19"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44"/>
          <p:cNvSpPr/>
          <p:nvPr/>
        </p:nvSpPr>
        <p:spPr>
          <a:xfrm>
            <a:off x="0" y="0"/>
            <a:ext cx="2743200" cy="247650"/>
          </a:xfrm>
          <a:custGeom>
            <a:avLst/>
            <a:gdLst/>
            <a:ahLst/>
            <a:cxnLst/>
            <a:rect l="l" t="t" r="r" b="b"/>
            <a:pathLst>
              <a:path w="2742521" h="247650">
                <a:moveTo>
                  <a:pt x="2641547" y="0"/>
                </a:moveTo>
                <a:lnTo>
                  <a:pt x="2742521" y="123825"/>
                </a:lnTo>
                <a:lnTo>
                  <a:pt x="2641547" y="247650"/>
                </a:lnTo>
                <a:lnTo>
                  <a:pt x="0" y="247650"/>
                </a:lnTo>
                <a:lnTo>
                  <a:pt x="0" y="762"/>
                </a:lnTo>
                <a:lnTo>
                  <a:pt x="2641547" y="762"/>
                </a:lnTo>
                <a:close/>
              </a:path>
            </a:pathLst>
          </a:custGeom>
          <a:solidFill>
            <a:srgbClr val="06597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18288" anchor="ctr"/>
          <a:lstStyle/>
          <a:p>
            <a:pPr>
              <a:defRPr/>
            </a:pPr>
            <a:r>
              <a:rPr lang="en-US" sz="1200" b="1" dirty="0">
                <a:solidFill>
                  <a:schemeClr val="bg1"/>
                </a:solidFill>
                <a:latin typeface="Gill Sans MT" pitchFamily="34" charset="0"/>
              </a:rPr>
              <a:t>Skill Development/Guided Practice</a:t>
            </a:r>
          </a:p>
        </p:txBody>
      </p:sp>
      <p:sp>
        <p:nvSpPr>
          <p:cNvPr id="22" name="Freeform 21"/>
          <p:cNvSpPr/>
          <p:nvPr/>
        </p:nvSpPr>
        <p:spPr>
          <a:xfrm>
            <a:off x="46036" y="2363420"/>
            <a:ext cx="8869363" cy="3697810"/>
          </a:xfrm>
          <a:custGeom>
            <a:avLst/>
            <a:gdLst>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319314 w 5805714"/>
              <a:gd name="connsiteY47" fmla="*/ 928914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319314 w 5805714"/>
              <a:gd name="connsiteY47" fmla="*/ 92891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30086 w 5805714"/>
              <a:gd name="connsiteY37" fmla="*/ 9869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348921 w 5805714"/>
              <a:gd name="connsiteY36" fmla="*/ 960664 h 1059543"/>
              <a:gd name="connsiteX37" fmla="*/ 1230086 w 5805714"/>
              <a:gd name="connsiteY37" fmla="*/ 9869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654628 w 5805714"/>
              <a:gd name="connsiteY34" fmla="*/ 986971 h 1034143"/>
              <a:gd name="connsiteX35" fmla="*/ 1520371 w 5805714"/>
              <a:gd name="connsiteY35" fmla="*/ 1034143 h 1034143"/>
              <a:gd name="connsiteX36" fmla="*/ 1348921 w 5805714"/>
              <a:gd name="connsiteY36" fmla="*/ 960664 h 1034143"/>
              <a:gd name="connsiteX37" fmla="*/ 1230086 w 5805714"/>
              <a:gd name="connsiteY37" fmla="*/ 986971 h 1034143"/>
              <a:gd name="connsiteX38" fmla="*/ 1127578 w 5805714"/>
              <a:gd name="connsiteY38" fmla="*/ 954314 h 1034143"/>
              <a:gd name="connsiteX39" fmla="*/ 1030514 w 5805714"/>
              <a:gd name="connsiteY39" fmla="*/ 1016000 h 1034143"/>
              <a:gd name="connsiteX40" fmla="*/ 928914 w 5805714"/>
              <a:gd name="connsiteY40" fmla="*/ 1016000 h 1034143"/>
              <a:gd name="connsiteX41" fmla="*/ 798286 w 5805714"/>
              <a:gd name="connsiteY41" fmla="*/ 943428 h 1034143"/>
              <a:gd name="connsiteX42" fmla="*/ 653143 w 5805714"/>
              <a:gd name="connsiteY42" fmla="*/ 928914 h 1034143"/>
              <a:gd name="connsiteX43" fmla="*/ 537028 w 5805714"/>
              <a:gd name="connsiteY43" fmla="*/ 957943 h 1034143"/>
              <a:gd name="connsiteX44" fmla="*/ 493486 w 5805714"/>
              <a:gd name="connsiteY44" fmla="*/ 1001485 h 1034143"/>
              <a:gd name="connsiteX45" fmla="*/ 383721 w 5805714"/>
              <a:gd name="connsiteY45" fmla="*/ 962478 h 1034143"/>
              <a:gd name="connsiteX46" fmla="*/ 319314 w 5805714"/>
              <a:gd name="connsiteY46" fmla="*/ 928914 h 1034143"/>
              <a:gd name="connsiteX47" fmla="*/ 224064 w 5805714"/>
              <a:gd name="connsiteY47" fmla="*/ 947964 h 1034143"/>
              <a:gd name="connsiteX48" fmla="*/ 0 w 5805714"/>
              <a:gd name="connsiteY48"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778907 w 5805714"/>
              <a:gd name="connsiteY34" fmla="*/ 96066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6066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05050 w 5805714"/>
              <a:gd name="connsiteY30" fmla="*/ 10232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405743 w 5805714"/>
              <a:gd name="connsiteY29" fmla="*/ 932543 h 1034143"/>
              <a:gd name="connsiteX30" fmla="*/ 2305050 w 5805714"/>
              <a:gd name="connsiteY30" fmla="*/ 10232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509157 w 5805714"/>
              <a:gd name="connsiteY29" fmla="*/ 986064 h 1034143"/>
              <a:gd name="connsiteX30" fmla="*/ 2405743 w 5805714"/>
              <a:gd name="connsiteY30" fmla="*/ 9325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25271 w 5805714"/>
              <a:gd name="connsiteY27" fmla="*/ 97517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82686 w 5805714"/>
              <a:gd name="connsiteY23" fmla="*/ 94615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25271 w 5805714"/>
              <a:gd name="connsiteY27" fmla="*/ 97517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125107 w 5805714"/>
              <a:gd name="connsiteY22" fmla="*/ 960664 h 1034143"/>
              <a:gd name="connsiteX23" fmla="*/ 3077028 w 5805714"/>
              <a:gd name="connsiteY23" fmla="*/ 870857 h 1034143"/>
              <a:gd name="connsiteX24" fmla="*/ 2982686 w 5805714"/>
              <a:gd name="connsiteY24" fmla="*/ 946150 h 1034143"/>
              <a:gd name="connsiteX25" fmla="*/ 2830286 w 5805714"/>
              <a:gd name="connsiteY25" fmla="*/ 943428 h 1034143"/>
              <a:gd name="connsiteX26" fmla="*/ 2801257 w 5805714"/>
              <a:gd name="connsiteY26" fmla="*/ 1001485 h 1034143"/>
              <a:gd name="connsiteX27" fmla="*/ 2699657 w 5805714"/>
              <a:gd name="connsiteY27" fmla="*/ 1001485 h 1034143"/>
              <a:gd name="connsiteX28" fmla="*/ 2625271 w 5805714"/>
              <a:gd name="connsiteY28" fmla="*/ 975178 h 1034143"/>
              <a:gd name="connsiteX29" fmla="*/ 2554514 w 5805714"/>
              <a:gd name="connsiteY29" fmla="*/ 943428 h 1034143"/>
              <a:gd name="connsiteX30" fmla="*/ 2509157 w 5805714"/>
              <a:gd name="connsiteY30" fmla="*/ 986064 h 1034143"/>
              <a:gd name="connsiteX31" fmla="*/ 2393043 w 5805714"/>
              <a:gd name="connsiteY31" fmla="*/ 983343 h 1034143"/>
              <a:gd name="connsiteX32" fmla="*/ 2305050 w 5805714"/>
              <a:gd name="connsiteY32" fmla="*/ 1023257 h 1034143"/>
              <a:gd name="connsiteX33" fmla="*/ 2169886 w 5805714"/>
              <a:gd name="connsiteY33" fmla="*/ 982435 h 1034143"/>
              <a:gd name="connsiteX34" fmla="*/ 2012043 w 5805714"/>
              <a:gd name="connsiteY34" fmla="*/ 997857 h 1034143"/>
              <a:gd name="connsiteX35" fmla="*/ 1894114 w 5805714"/>
              <a:gd name="connsiteY35" fmla="*/ 941614 h 1034143"/>
              <a:gd name="connsiteX36" fmla="*/ 1785257 w 5805714"/>
              <a:gd name="connsiteY36" fmla="*/ 992414 h 1034143"/>
              <a:gd name="connsiteX37" fmla="*/ 1654628 w 5805714"/>
              <a:gd name="connsiteY37" fmla="*/ 986971 h 1034143"/>
              <a:gd name="connsiteX38" fmla="*/ 1520371 w 5805714"/>
              <a:gd name="connsiteY38" fmla="*/ 1034143 h 1034143"/>
              <a:gd name="connsiteX39" fmla="*/ 1348921 w 5805714"/>
              <a:gd name="connsiteY39" fmla="*/ 960664 h 1034143"/>
              <a:gd name="connsiteX40" fmla="*/ 1230086 w 5805714"/>
              <a:gd name="connsiteY40" fmla="*/ 986971 h 1034143"/>
              <a:gd name="connsiteX41" fmla="*/ 1127578 w 5805714"/>
              <a:gd name="connsiteY41" fmla="*/ 954314 h 1034143"/>
              <a:gd name="connsiteX42" fmla="*/ 1030514 w 5805714"/>
              <a:gd name="connsiteY42" fmla="*/ 1016000 h 1034143"/>
              <a:gd name="connsiteX43" fmla="*/ 928914 w 5805714"/>
              <a:gd name="connsiteY43" fmla="*/ 1016000 h 1034143"/>
              <a:gd name="connsiteX44" fmla="*/ 798286 w 5805714"/>
              <a:gd name="connsiteY44" fmla="*/ 943428 h 1034143"/>
              <a:gd name="connsiteX45" fmla="*/ 653143 w 5805714"/>
              <a:gd name="connsiteY45" fmla="*/ 928914 h 1034143"/>
              <a:gd name="connsiteX46" fmla="*/ 537028 w 5805714"/>
              <a:gd name="connsiteY46" fmla="*/ 957943 h 1034143"/>
              <a:gd name="connsiteX47" fmla="*/ 493486 w 5805714"/>
              <a:gd name="connsiteY47" fmla="*/ 1001485 h 1034143"/>
              <a:gd name="connsiteX48" fmla="*/ 383721 w 5805714"/>
              <a:gd name="connsiteY48" fmla="*/ 962478 h 1034143"/>
              <a:gd name="connsiteX49" fmla="*/ 319314 w 5805714"/>
              <a:gd name="connsiteY49" fmla="*/ 928914 h 1034143"/>
              <a:gd name="connsiteX50" fmla="*/ 224064 w 5805714"/>
              <a:gd name="connsiteY50" fmla="*/ 947964 h 1034143"/>
              <a:gd name="connsiteX51" fmla="*/ 0 w 5805714"/>
              <a:gd name="connsiteY51"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77028 w 5805714"/>
              <a:gd name="connsiteY24" fmla="*/ 87085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12986 w 5805714"/>
              <a:gd name="connsiteY14" fmla="*/ 8817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12986 w 5805714"/>
              <a:gd name="connsiteY14" fmla="*/ 8817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12986 w 5805714"/>
              <a:gd name="connsiteY14" fmla="*/ 88174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31393 w 5805714"/>
              <a:gd name="connsiteY12" fmla="*/ 9588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31393 w 5805714"/>
              <a:gd name="connsiteY12" fmla="*/ 9588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1421 w 5805714"/>
              <a:gd name="connsiteY8" fmla="*/ 9216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1421 w 5805714"/>
              <a:gd name="connsiteY8" fmla="*/ 921657 h 1034143"/>
              <a:gd name="connsiteX9" fmla="*/ 4779736 w 5805714"/>
              <a:gd name="connsiteY9" fmla="*/ 9942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24021 w 5805714"/>
              <a:gd name="connsiteY5" fmla="*/ 9652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493657 w 5805714"/>
              <a:gd name="connsiteY4" fmla="*/ 929821 h 1034143"/>
              <a:gd name="connsiteX5" fmla="*/ 5324021 w 5805714"/>
              <a:gd name="connsiteY5" fmla="*/ 9652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39707 w 5805714"/>
              <a:gd name="connsiteY4" fmla="*/ 947964 h 1034143"/>
              <a:gd name="connsiteX5" fmla="*/ 5493657 w 5805714"/>
              <a:gd name="connsiteY5" fmla="*/ 929821 h 1034143"/>
              <a:gd name="connsiteX6" fmla="*/ 5324021 w 5805714"/>
              <a:gd name="connsiteY6" fmla="*/ 965200 h 1034143"/>
              <a:gd name="connsiteX7" fmla="*/ 5147128 w 5805714"/>
              <a:gd name="connsiteY7" fmla="*/ 906235 h 1034143"/>
              <a:gd name="connsiteX8" fmla="*/ 4992007 w 5805714"/>
              <a:gd name="connsiteY8" fmla="*/ 954314 h 1034143"/>
              <a:gd name="connsiteX9" fmla="*/ 5007428 w 5805714"/>
              <a:gd name="connsiteY9" fmla="*/ 957943 h 1034143"/>
              <a:gd name="connsiteX10" fmla="*/ 4841421 w 5805714"/>
              <a:gd name="connsiteY10" fmla="*/ 921657 h 1034143"/>
              <a:gd name="connsiteX11" fmla="*/ 4779736 w 5805714"/>
              <a:gd name="connsiteY11" fmla="*/ 994228 h 1034143"/>
              <a:gd name="connsiteX12" fmla="*/ 4644571 w 5805714"/>
              <a:gd name="connsiteY12" fmla="*/ 943428 h 1034143"/>
              <a:gd name="connsiteX13" fmla="*/ 4524828 w 5805714"/>
              <a:gd name="connsiteY13" fmla="*/ 913493 h 1034143"/>
              <a:gd name="connsiteX14" fmla="*/ 4405993 w 5805714"/>
              <a:gd name="connsiteY14" fmla="*/ 946150 h 1034143"/>
              <a:gd name="connsiteX15" fmla="*/ 4278086 w 5805714"/>
              <a:gd name="connsiteY15" fmla="*/ 998764 h 1034143"/>
              <a:gd name="connsiteX16" fmla="*/ 4125686 w 5805714"/>
              <a:gd name="connsiteY16" fmla="*/ 913493 h 1034143"/>
              <a:gd name="connsiteX17" fmla="*/ 4054021 w 5805714"/>
              <a:gd name="connsiteY17" fmla="*/ 993321 h 1034143"/>
              <a:gd name="connsiteX18" fmla="*/ 3889828 w 5805714"/>
              <a:gd name="connsiteY18" fmla="*/ 914400 h 1034143"/>
              <a:gd name="connsiteX19" fmla="*/ 3788228 w 5805714"/>
              <a:gd name="connsiteY19" fmla="*/ 957943 h 1034143"/>
              <a:gd name="connsiteX20" fmla="*/ 3605893 w 5805714"/>
              <a:gd name="connsiteY20" fmla="*/ 910771 h 1034143"/>
              <a:gd name="connsiteX21" fmla="*/ 3521528 w 5805714"/>
              <a:gd name="connsiteY21" fmla="*/ 961571 h 1034143"/>
              <a:gd name="connsiteX22" fmla="*/ 3387271 w 5805714"/>
              <a:gd name="connsiteY22" fmla="*/ 968828 h 1034143"/>
              <a:gd name="connsiteX23" fmla="*/ 3252107 w 5805714"/>
              <a:gd name="connsiteY23" fmla="*/ 922564 h 1034143"/>
              <a:gd name="connsiteX24" fmla="*/ 3164114 w 5805714"/>
              <a:gd name="connsiteY24" fmla="*/ 914400 h 1034143"/>
              <a:gd name="connsiteX25" fmla="*/ 3125107 w 5805714"/>
              <a:gd name="connsiteY25" fmla="*/ 960664 h 1034143"/>
              <a:gd name="connsiteX26" fmla="*/ 3045278 w 5805714"/>
              <a:gd name="connsiteY26" fmla="*/ 915307 h 1034143"/>
              <a:gd name="connsiteX27" fmla="*/ 2982686 w 5805714"/>
              <a:gd name="connsiteY27" fmla="*/ 946150 h 1034143"/>
              <a:gd name="connsiteX28" fmla="*/ 2830286 w 5805714"/>
              <a:gd name="connsiteY28" fmla="*/ 943428 h 1034143"/>
              <a:gd name="connsiteX29" fmla="*/ 2801257 w 5805714"/>
              <a:gd name="connsiteY29" fmla="*/ 1001485 h 1034143"/>
              <a:gd name="connsiteX30" fmla="*/ 2699657 w 5805714"/>
              <a:gd name="connsiteY30" fmla="*/ 1001485 h 1034143"/>
              <a:gd name="connsiteX31" fmla="*/ 2625271 w 5805714"/>
              <a:gd name="connsiteY31" fmla="*/ 975178 h 1034143"/>
              <a:gd name="connsiteX32" fmla="*/ 2554514 w 5805714"/>
              <a:gd name="connsiteY32" fmla="*/ 943428 h 1034143"/>
              <a:gd name="connsiteX33" fmla="*/ 2509157 w 5805714"/>
              <a:gd name="connsiteY33" fmla="*/ 986064 h 1034143"/>
              <a:gd name="connsiteX34" fmla="*/ 2393043 w 5805714"/>
              <a:gd name="connsiteY34" fmla="*/ 983343 h 1034143"/>
              <a:gd name="connsiteX35" fmla="*/ 2305050 w 5805714"/>
              <a:gd name="connsiteY35" fmla="*/ 1023257 h 1034143"/>
              <a:gd name="connsiteX36" fmla="*/ 2169886 w 5805714"/>
              <a:gd name="connsiteY36" fmla="*/ 982435 h 1034143"/>
              <a:gd name="connsiteX37" fmla="*/ 2012043 w 5805714"/>
              <a:gd name="connsiteY37" fmla="*/ 997857 h 1034143"/>
              <a:gd name="connsiteX38" fmla="*/ 1894114 w 5805714"/>
              <a:gd name="connsiteY38" fmla="*/ 941614 h 1034143"/>
              <a:gd name="connsiteX39" fmla="*/ 1785257 w 5805714"/>
              <a:gd name="connsiteY39" fmla="*/ 992414 h 1034143"/>
              <a:gd name="connsiteX40" fmla="*/ 1654628 w 5805714"/>
              <a:gd name="connsiteY40" fmla="*/ 986971 h 1034143"/>
              <a:gd name="connsiteX41" fmla="*/ 1520371 w 5805714"/>
              <a:gd name="connsiteY41" fmla="*/ 1034143 h 1034143"/>
              <a:gd name="connsiteX42" fmla="*/ 1348921 w 5805714"/>
              <a:gd name="connsiteY42" fmla="*/ 960664 h 1034143"/>
              <a:gd name="connsiteX43" fmla="*/ 1230086 w 5805714"/>
              <a:gd name="connsiteY43" fmla="*/ 986971 h 1034143"/>
              <a:gd name="connsiteX44" fmla="*/ 1127578 w 5805714"/>
              <a:gd name="connsiteY44" fmla="*/ 954314 h 1034143"/>
              <a:gd name="connsiteX45" fmla="*/ 1030514 w 5805714"/>
              <a:gd name="connsiteY45" fmla="*/ 1016000 h 1034143"/>
              <a:gd name="connsiteX46" fmla="*/ 928914 w 5805714"/>
              <a:gd name="connsiteY46" fmla="*/ 1016000 h 1034143"/>
              <a:gd name="connsiteX47" fmla="*/ 798286 w 5805714"/>
              <a:gd name="connsiteY47" fmla="*/ 943428 h 1034143"/>
              <a:gd name="connsiteX48" fmla="*/ 653143 w 5805714"/>
              <a:gd name="connsiteY48" fmla="*/ 928914 h 1034143"/>
              <a:gd name="connsiteX49" fmla="*/ 537028 w 5805714"/>
              <a:gd name="connsiteY49" fmla="*/ 957943 h 1034143"/>
              <a:gd name="connsiteX50" fmla="*/ 493486 w 5805714"/>
              <a:gd name="connsiteY50" fmla="*/ 1001485 h 1034143"/>
              <a:gd name="connsiteX51" fmla="*/ 383721 w 5805714"/>
              <a:gd name="connsiteY51" fmla="*/ 962478 h 1034143"/>
              <a:gd name="connsiteX52" fmla="*/ 319314 w 5805714"/>
              <a:gd name="connsiteY52" fmla="*/ 928914 h 1034143"/>
              <a:gd name="connsiteX53" fmla="*/ 224064 w 5805714"/>
              <a:gd name="connsiteY53" fmla="*/ 947964 h 1034143"/>
              <a:gd name="connsiteX54" fmla="*/ 0 w 5805714"/>
              <a:gd name="connsiteY54"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76207 w 5805714"/>
              <a:gd name="connsiteY4" fmla="*/ 967014 h 1034143"/>
              <a:gd name="connsiteX5" fmla="*/ 5493657 w 5805714"/>
              <a:gd name="connsiteY5" fmla="*/ 929821 h 1034143"/>
              <a:gd name="connsiteX6" fmla="*/ 5324021 w 5805714"/>
              <a:gd name="connsiteY6" fmla="*/ 965200 h 1034143"/>
              <a:gd name="connsiteX7" fmla="*/ 5147128 w 5805714"/>
              <a:gd name="connsiteY7" fmla="*/ 906235 h 1034143"/>
              <a:gd name="connsiteX8" fmla="*/ 4992007 w 5805714"/>
              <a:gd name="connsiteY8" fmla="*/ 954314 h 1034143"/>
              <a:gd name="connsiteX9" fmla="*/ 5007428 w 5805714"/>
              <a:gd name="connsiteY9" fmla="*/ 957943 h 1034143"/>
              <a:gd name="connsiteX10" fmla="*/ 4841421 w 5805714"/>
              <a:gd name="connsiteY10" fmla="*/ 921657 h 1034143"/>
              <a:gd name="connsiteX11" fmla="*/ 4779736 w 5805714"/>
              <a:gd name="connsiteY11" fmla="*/ 994228 h 1034143"/>
              <a:gd name="connsiteX12" fmla="*/ 4644571 w 5805714"/>
              <a:gd name="connsiteY12" fmla="*/ 943428 h 1034143"/>
              <a:gd name="connsiteX13" fmla="*/ 4524828 w 5805714"/>
              <a:gd name="connsiteY13" fmla="*/ 913493 h 1034143"/>
              <a:gd name="connsiteX14" fmla="*/ 4405993 w 5805714"/>
              <a:gd name="connsiteY14" fmla="*/ 946150 h 1034143"/>
              <a:gd name="connsiteX15" fmla="*/ 4278086 w 5805714"/>
              <a:gd name="connsiteY15" fmla="*/ 998764 h 1034143"/>
              <a:gd name="connsiteX16" fmla="*/ 4125686 w 5805714"/>
              <a:gd name="connsiteY16" fmla="*/ 913493 h 1034143"/>
              <a:gd name="connsiteX17" fmla="*/ 4054021 w 5805714"/>
              <a:gd name="connsiteY17" fmla="*/ 993321 h 1034143"/>
              <a:gd name="connsiteX18" fmla="*/ 3889828 w 5805714"/>
              <a:gd name="connsiteY18" fmla="*/ 914400 h 1034143"/>
              <a:gd name="connsiteX19" fmla="*/ 3788228 w 5805714"/>
              <a:gd name="connsiteY19" fmla="*/ 957943 h 1034143"/>
              <a:gd name="connsiteX20" fmla="*/ 3605893 w 5805714"/>
              <a:gd name="connsiteY20" fmla="*/ 910771 h 1034143"/>
              <a:gd name="connsiteX21" fmla="*/ 3521528 w 5805714"/>
              <a:gd name="connsiteY21" fmla="*/ 961571 h 1034143"/>
              <a:gd name="connsiteX22" fmla="*/ 3387271 w 5805714"/>
              <a:gd name="connsiteY22" fmla="*/ 968828 h 1034143"/>
              <a:gd name="connsiteX23" fmla="*/ 3252107 w 5805714"/>
              <a:gd name="connsiteY23" fmla="*/ 922564 h 1034143"/>
              <a:gd name="connsiteX24" fmla="*/ 3164114 w 5805714"/>
              <a:gd name="connsiteY24" fmla="*/ 914400 h 1034143"/>
              <a:gd name="connsiteX25" fmla="*/ 3125107 w 5805714"/>
              <a:gd name="connsiteY25" fmla="*/ 960664 h 1034143"/>
              <a:gd name="connsiteX26" fmla="*/ 3045278 w 5805714"/>
              <a:gd name="connsiteY26" fmla="*/ 915307 h 1034143"/>
              <a:gd name="connsiteX27" fmla="*/ 2982686 w 5805714"/>
              <a:gd name="connsiteY27" fmla="*/ 946150 h 1034143"/>
              <a:gd name="connsiteX28" fmla="*/ 2830286 w 5805714"/>
              <a:gd name="connsiteY28" fmla="*/ 943428 h 1034143"/>
              <a:gd name="connsiteX29" fmla="*/ 2801257 w 5805714"/>
              <a:gd name="connsiteY29" fmla="*/ 1001485 h 1034143"/>
              <a:gd name="connsiteX30" fmla="*/ 2699657 w 5805714"/>
              <a:gd name="connsiteY30" fmla="*/ 1001485 h 1034143"/>
              <a:gd name="connsiteX31" fmla="*/ 2625271 w 5805714"/>
              <a:gd name="connsiteY31" fmla="*/ 975178 h 1034143"/>
              <a:gd name="connsiteX32" fmla="*/ 2554514 w 5805714"/>
              <a:gd name="connsiteY32" fmla="*/ 943428 h 1034143"/>
              <a:gd name="connsiteX33" fmla="*/ 2509157 w 5805714"/>
              <a:gd name="connsiteY33" fmla="*/ 986064 h 1034143"/>
              <a:gd name="connsiteX34" fmla="*/ 2393043 w 5805714"/>
              <a:gd name="connsiteY34" fmla="*/ 983343 h 1034143"/>
              <a:gd name="connsiteX35" fmla="*/ 2305050 w 5805714"/>
              <a:gd name="connsiteY35" fmla="*/ 1023257 h 1034143"/>
              <a:gd name="connsiteX36" fmla="*/ 2169886 w 5805714"/>
              <a:gd name="connsiteY36" fmla="*/ 982435 h 1034143"/>
              <a:gd name="connsiteX37" fmla="*/ 2012043 w 5805714"/>
              <a:gd name="connsiteY37" fmla="*/ 997857 h 1034143"/>
              <a:gd name="connsiteX38" fmla="*/ 1894114 w 5805714"/>
              <a:gd name="connsiteY38" fmla="*/ 941614 h 1034143"/>
              <a:gd name="connsiteX39" fmla="*/ 1785257 w 5805714"/>
              <a:gd name="connsiteY39" fmla="*/ 992414 h 1034143"/>
              <a:gd name="connsiteX40" fmla="*/ 1654628 w 5805714"/>
              <a:gd name="connsiteY40" fmla="*/ 986971 h 1034143"/>
              <a:gd name="connsiteX41" fmla="*/ 1520371 w 5805714"/>
              <a:gd name="connsiteY41" fmla="*/ 1034143 h 1034143"/>
              <a:gd name="connsiteX42" fmla="*/ 1348921 w 5805714"/>
              <a:gd name="connsiteY42" fmla="*/ 960664 h 1034143"/>
              <a:gd name="connsiteX43" fmla="*/ 1230086 w 5805714"/>
              <a:gd name="connsiteY43" fmla="*/ 986971 h 1034143"/>
              <a:gd name="connsiteX44" fmla="*/ 1127578 w 5805714"/>
              <a:gd name="connsiteY44" fmla="*/ 954314 h 1034143"/>
              <a:gd name="connsiteX45" fmla="*/ 1030514 w 5805714"/>
              <a:gd name="connsiteY45" fmla="*/ 1016000 h 1034143"/>
              <a:gd name="connsiteX46" fmla="*/ 928914 w 5805714"/>
              <a:gd name="connsiteY46" fmla="*/ 1016000 h 1034143"/>
              <a:gd name="connsiteX47" fmla="*/ 798286 w 5805714"/>
              <a:gd name="connsiteY47" fmla="*/ 943428 h 1034143"/>
              <a:gd name="connsiteX48" fmla="*/ 653143 w 5805714"/>
              <a:gd name="connsiteY48" fmla="*/ 928914 h 1034143"/>
              <a:gd name="connsiteX49" fmla="*/ 537028 w 5805714"/>
              <a:gd name="connsiteY49" fmla="*/ 957943 h 1034143"/>
              <a:gd name="connsiteX50" fmla="*/ 493486 w 5805714"/>
              <a:gd name="connsiteY50" fmla="*/ 1001485 h 1034143"/>
              <a:gd name="connsiteX51" fmla="*/ 383721 w 5805714"/>
              <a:gd name="connsiteY51" fmla="*/ 962478 h 1034143"/>
              <a:gd name="connsiteX52" fmla="*/ 319314 w 5805714"/>
              <a:gd name="connsiteY52" fmla="*/ 928914 h 1034143"/>
              <a:gd name="connsiteX53" fmla="*/ 224064 w 5805714"/>
              <a:gd name="connsiteY53" fmla="*/ 947964 h 1034143"/>
              <a:gd name="connsiteX54" fmla="*/ 0 w 5805714"/>
              <a:gd name="connsiteY54"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77807 w 5805714"/>
              <a:gd name="connsiteY4" fmla="*/ 95431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224064 w 5805714"/>
              <a:gd name="connsiteY54" fmla="*/ 94796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224064 w 5805714"/>
              <a:gd name="connsiteY54" fmla="*/ 94796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262164 w 5805714"/>
              <a:gd name="connsiteY53" fmla="*/ 9416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416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78543 w 5805714"/>
              <a:gd name="connsiteY49" fmla="*/ 94796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60186 w 5805714"/>
              <a:gd name="connsiteY48" fmla="*/ 9815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03514 w 5805714"/>
              <a:gd name="connsiteY47" fmla="*/ 971550 h 1034143"/>
              <a:gd name="connsiteX48" fmla="*/ 760186 w 5805714"/>
              <a:gd name="connsiteY48" fmla="*/ 9815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5217"/>
              <a:gd name="connsiteX1" fmla="*/ 0 w 5805714"/>
              <a:gd name="connsiteY1" fmla="*/ 0 h 1035217"/>
              <a:gd name="connsiteX2" fmla="*/ 5805714 w 5805714"/>
              <a:gd name="connsiteY2" fmla="*/ 0 h 1035217"/>
              <a:gd name="connsiteX3" fmla="*/ 5805714 w 5805714"/>
              <a:gd name="connsiteY3" fmla="*/ 957943 h 1035217"/>
              <a:gd name="connsiteX4" fmla="*/ 5684157 w 5805714"/>
              <a:gd name="connsiteY4" fmla="*/ 935264 h 1035217"/>
              <a:gd name="connsiteX5" fmla="*/ 5576207 w 5805714"/>
              <a:gd name="connsiteY5" fmla="*/ 967014 h 1035217"/>
              <a:gd name="connsiteX6" fmla="*/ 5493657 w 5805714"/>
              <a:gd name="connsiteY6" fmla="*/ 929821 h 1035217"/>
              <a:gd name="connsiteX7" fmla="*/ 5324021 w 5805714"/>
              <a:gd name="connsiteY7" fmla="*/ 965200 h 1035217"/>
              <a:gd name="connsiteX8" fmla="*/ 5147128 w 5805714"/>
              <a:gd name="connsiteY8" fmla="*/ 906235 h 1035217"/>
              <a:gd name="connsiteX9" fmla="*/ 4992007 w 5805714"/>
              <a:gd name="connsiteY9" fmla="*/ 954314 h 1035217"/>
              <a:gd name="connsiteX10" fmla="*/ 5007428 w 5805714"/>
              <a:gd name="connsiteY10" fmla="*/ 957943 h 1035217"/>
              <a:gd name="connsiteX11" fmla="*/ 4841421 w 5805714"/>
              <a:gd name="connsiteY11" fmla="*/ 921657 h 1035217"/>
              <a:gd name="connsiteX12" fmla="*/ 4779736 w 5805714"/>
              <a:gd name="connsiteY12" fmla="*/ 994228 h 1035217"/>
              <a:gd name="connsiteX13" fmla="*/ 4644571 w 5805714"/>
              <a:gd name="connsiteY13" fmla="*/ 943428 h 1035217"/>
              <a:gd name="connsiteX14" fmla="*/ 4524828 w 5805714"/>
              <a:gd name="connsiteY14" fmla="*/ 913493 h 1035217"/>
              <a:gd name="connsiteX15" fmla="*/ 4405993 w 5805714"/>
              <a:gd name="connsiteY15" fmla="*/ 946150 h 1035217"/>
              <a:gd name="connsiteX16" fmla="*/ 4278086 w 5805714"/>
              <a:gd name="connsiteY16" fmla="*/ 998764 h 1035217"/>
              <a:gd name="connsiteX17" fmla="*/ 4125686 w 5805714"/>
              <a:gd name="connsiteY17" fmla="*/ 913493 h 1035217"/>
              <a:gd name="connsiteX18" fmla="*/ 4054021 w 5805714"/>
              <a:gd name="connsiteY18" fmla="*/ 993321 h 1035217"/>
              <a:gd name="connsiteX19" fmla="*/ 3889828 w 5805714"/>
              <a:gd name="connsiteY19" fmla="*/ 914400 h 1035217"/>
              <a:gd name="connsiteX20" fmla="*/ 3788228 w 5805714"/>
              <a:gd name="connsiteY20" fmla="*/ 957943 h 1035217"/>
              <a:gd name="connsiteX21" fmla="*/ 3605893 w 5805714"/>
              <a:gd name="connsiteY21" fmla="*/ 910771 h 1035217"/>
              <a:gd name="connsiteX22" fmla="*/ 3521528 w 5805714"/>
              <a:gd name="connsiteY22" fmla="*/ 961571 h 1035217"/>
              <a:gd name="connsiteX23" fmla="*/ 3387271 w 5805714"/>
              <a:gd name="connsiteY23" fmla="*/ 968828 h 1035217"/>
              <a:gd name="connsiteX24" fmla="*/ 3252107 w 5805714"/>
              <a:gd name="connsiteY24" fmla="*/ 922564 h 1035217"/>
              <a:gd name="connsiteX25" fmla="*/ 3164114 w 5805714"/>
              <a:gd name="connsiteY25" fmla="*/ 914400 h 1035217"/>
              <a:gd name="connsiteX26" fmla="*/ 3125107 w 5805714"/>
              <a:gd name="connsiteY26" fmla="*/ 960664 h 1035217"/>
              <a:gd name="connsiteX27" fmla="*/ 3045278 w 5805714"/>
              <a:gd name="connsiteY27" fmla="*/ 915307 h 1035217"/>
              <a:gd name="connsiteX28" fmla="*/ 2982686 w 5805714"/>
              <a:gd name="connsiteY28" fmla="*/ 1035050 h 1035217"/>
              <a:gd name="connsiteX29" fmla="*/ 2830286 w 5805714"/>
              <a:gd name="connsiteY29" fmla="*/ 943428 h 1035217"/>
              <a:gd name="connsiteX30" fmla="*/ 2801257 w 5805714"/>
              <a:gd name="connsiteY30" fmla="*/ 1001485 h 1035217"/>
              <a:gd name="connsiteX31" fmla="*/ 2699657 w 5805714"/>
              <a:gd name="connsiteY31" fmla="*/ 1001485 h 1035217"/>
              <a:gd name="connsiteX32" fmla="*/ 2625271 w 5805714"/>
              <a:gd name="connsiteY32" fmla="*/ 975178 h 1035217"/>
              <a:gd name="connsiteX33" fmla="*/ 2554514 w 5805714"/>
              <a:gd name="connsiteY33" fmla="*/ 943428 h 1035217"/>
              <a:gd name="connsiteX34" fmla="*/ 2509157 w 5805714"/>
              <a:gd name="connsiteY34" fmla="*/ 986064 h 1035217"/>
              <a:gd name="connsiteX35" fmla="*/ 2393043 w 5805714"/>
              <a:gd name="connsiteY35" fmla="*/ 983343 h 1035217"/>
              <a:gd name="connsiteX36" fmla="*/ 2305050 w 5805714"/>
              <a:gd name="connsiteY36" fmla="*/ 1023257 h 1035217"/>
              <a:gd name="connsiteX37" fmla="*/ 2169886 w 5805714"/>
              <a:gd name="connsiteY37" fmla="*/ 982435 h 1035217"/>
              <a:gd name="connsiteX38" fmla="*/ 2012043 w 5805714"/>
              <a:gd name="connsiteY38" fmla="*/ 997857 h 1035217"/>
              <a:gd name="connsiteX39" fmla="*/ 1894114 w 5805714"/>
              <a:gd name="connsiteY39" fmla="*/ 941614 h 1035217"/>
              <a:gd name="connsiteX40" fmla="*/ 1785257 w 5805714"/>
              <a:gd name="connsiteY40" fmla="*/ 992414 h 1035217"/>
              <a:gd name="connsiteX41" fmla="*/ 1654628 w 5805714"/>
              <a:gd name="connsiteY41" fmla="*/ 986971 h 1035217"/>
              <a:gd name="connsiteX42" fmla="*/ 1520371 w 5805714"/>
              <a:gd name="connsiteY42" fmla="*/ 1034143 h 1035217"/>
              <a:gd name="connsiteX43" fmla="*/ 1348921 w 5805714"/>
              <a:gd name="connsiteY43" fmla="*/ 960664 h 1035217"/>
              <a:gd name="connsiteX44" fmla="*/ 1230086 w 5805714"/>
              <a:gd name="connsiteY44" fmla="*/ 986971 h 1035217"/>
              <a:gd name="connsiteX45" fmla="*/ 1127578 w 5805714"/>
              <a:gd name="connsiteY45" fmla="*/ 954314 h 1035217"/>
              <a:gd name="connsiteX46" fmla="*/ 1030514 w 5805714"/>
              <a:gd name="connsiteY46" fmla="*/ 1016000 h 1035217"/>
              <a:gd name="connsiteX47" fmla="*/ 903514 w 5805714"/>
              <a:gd name="connsiteY47" fmla="*/ 971550 h 1035217"/>
              <a:gd name="connsiteX48" fmla="*/ 760186 w 5805714"/>
              <a:gd name="connsiteY48" fmla="*/ 981528 h 1035217"/>
              <a:gd name="connsiteX49" fmla="*/ 678543 w 5805714"/>
              <a:gd name="connsiteY49" fmla="*/ 947964 h 1035217"/>
              <a:gd name="connsiteX50" fmla="*/ 594178 w 5805714"/>
              <a:gd name="connsiteY50" fmla="*/ 996043 h 1035217"/>
              <a:gd name="connsiteX51" fmla="*/ 493486 w 5805714"/>
              <a:gd name="connsiteY51" fmla="*/ 1001485 h 1035217"/>
              <a:gd name="connsiteX52" fmla="*/ 390071 w 5805714"/>
              <a:gd name="connsiteY52" fmla="*/ 930728 h 1035217"/>
              <a:gd name="connsiteX53" fmla="*/ 262164 w 5805714"/>
              <a:gd name="connsiteY53" fmla="*/ 979714 h 1035217"/>
              <a:gd name="connsiteX54" fmla="*/ 103414 w 5805714"/>
              <a:gd name="connsiteY54" fmla="*/ 967014 h 1035217"/>
              <a:gd name="connsiteX55" fmla="*/ 0 w 5805714"/>
              <a:gd name="connsiteY55" fmla="*/ 1001485 h 1035217"/>
              <a:gd name="connsiteX0" fmla="*/ 0 w 5805714"/>
              <a:gd name="connsiteY0" fmla="*/ 1001485 h 1035077"/>
              <a:gd name="connsiteX1" fmla="*/ 0 w 5805714"/>
              <a:gd name="connsiteY1" fmla="*/ 0 h 1035077"/>
              <a:gd name="connsiteX2" fmla="*/ 5805714 w 5805714"/>
              <a:gd name="connsiteY2" fmla="*/ 0 h 1035077"/>
              <a:gd name="connsiteX3" fmla="*/ 5805714 w 5805714"/>
              <a:gd name="connsiteY3" fmla="*/ 957943 h 1035077"/>
              <a:gd name="connsiteX4" fmla="*/ 5684157 w 5805714"/>
              <a:gd name="connsiteY4" fmla="*/ 935264 h 1035077"/>
              <a:gd name="connsiteX5" fmla="*/ 5576207 w 5805714"/>
              <a:gd name="connsiteY5" fmla="*/ 967014 h 1035077"/>
              <a:gd name="connsiteX6" fmla="*/ 5493657 w 5805714"/>
              <a:gd name="connsiteY6" fmla="*/ 929821 h 1035077"/>
              <a:gd name="connsiteX7" fmla="*/ 5324021 w 5805714"/>
              <a:gd name="connsiteY7" fmla="*/ 965200 h 1035077"/>
              <a:gd name="connsiteX8" fmla="*/ 5147128 w 5805714"/>
              <a:gd name="connsiteY8" fmla="*/ 906235 h 1035077"/>
              <a:gd name="connsiteX9" fmla="*/ 4992007 w 5805714"/>
              <a:gd name="connsiteY9" fmla="*/ 954314 h 1035077"/>
              <a:gd name="connsiteX10" fmla="*/ 5007428 w 5805714"/>
              <a:gd name="connsiteY10" fmla="*/ 957943 h 1035077"/>
              <a:gd name="connsiteX11" fmla="*/ 4841421 w 5805714"/>
              <a:gd name="connsiteY11" fmla="*/ 921657 h 1035077"/>
              <a:gd name="connsiteX12" fmla="*/ 4779736 w 5805714"/>
              <a:gd name="connsiteY12" fmla="*/ 994228 h 1035077"/>
              <a:gd name="connsiteX13" fmla="*/ 4644571 w 5805714"/>
              <a:gd name="connsiteY13" fmla="*/ 943428 h 1035077"/>
              <a:gd name="connsiteX14" fmla="*/ 4524828 w 5805714"/>
              <a:gd name="connsiteY14" fmla="*/ 913493 h 1035077"/>
              <a:gd name="connsiteX15" fmla="*/ 4405993 w 5805714"/>
              <a:gd name="connsiteY15" fmla="*/ 946150 h 1035077"/>
              <a:gd name="connsiteX16" fmla="*/ 4278086 w 5805714"/>
              <a:gd name="connsiteY16" fmla="*/ 998764 h 1035077"/>
              <a:gd name="connsiteX17" fmla="*/ 4125686 w 5805714"/>
              <a:gd name="connsiteY17" fmla="*/ 913493 h 1035077"/>
              <a:gd name="connsiteX18" fmla="*/ 4054021 w 5805714"/>
              <a:gd name="connsiteY18" fmla="*/ 993321 h 1035077"/>
              <a:gd name="connsiteX19" fmla="*/ 3889828 w 5805714"/>
              <a:gd name="connsiteY19" fmla="*/ 914400 h 1035077"/>
              <a:gd name="connsiteX20" fmla="*/ 3788228 w 5805714"/>
              <a:gd name="connsiteY20" fmla="*/ 957943 h 1035077"/>
              <a:gd name="connsiteX21" fmla="*/ 3605893 w 5805714"/>
              <a:gd name="connsiteY21" fmla="*/ 910771 h 1035077"/>
              <a:gd name="connsiteX22" fmla="*/ 3521528 w 5805714"/>
              <a:gd name="connsiteY22" fmla="*/ 961571 h 1035077"/>
              <a:gd name="connsiteX23" fmla="*/ 3387271 w 5805714"/>
              <a:gd name="connsiteY23" fmla="*/ 968828 h 1035077"/>
              <a:gd name="connsiteX24" fmla="*/ 3252107 w 5805714"/>
              <a:gd name="connsiteY24" fmla="*/ 922564 h 1035077"/>
              <a:gd name="connsiteX25" fmla="*/ 3164114 w 5805714"/>
              <a:gd name="connsiteY25" fmla="*/ 914400 h 1035077"/>
              <a:gd name="connsiteX26" fmla="*/ 3125107 w 5805714"/>
              <a:gd name="connsiteY26" fmla="*/ 960664 h 1035077"/>
              <a:gd name="connsiteX27" fmla="*/ 3070678 w 5805714"/>
              <a:gd name="connsiteY27" fmla="*/ 953407 h 1035077"/>
              <a:gd name="connsiteX28" fmla="*/ 2982686 w 5805714"/>
              <a:gd name="connsiteY28" fmla="*/ 1035050 h 1035077"/>
              <a:gd name="connsiteX29" fmla="*/ 2830286 w 5805714"/>
              <a:gd name="connsiteY29" fmla="*/ 943428 h 1035077"/>
              <a:gd name="connsiteX30" fmla="*/ 2801257 w 5805714"/>
              <a:gd name="connsiteY30" fmla="*/ 1001485 h 1035077"/>
              <a:gd name="connsiteX31" fmla="*/ 2699657 w 5805714"/>
              <a:gd name="connsiteY31" fmla="*/ 1001485 h 1035077"/>
              <a:gd name="connsiteX32" fmla="*/ 2625271 w 5805714"/>
              <a:gd name="connsiteY32" fmla="*/ 975178 h 1035077"/>
              <a:gd name="connsiteX33" fmla="*/ 2554514 w 5805714"/>
              <a:gd name="connsiteY33" fmla="*/ 943428 h 1035077"/>
              <a:gd name="connsiteX34" fmla="*/ 2509157 w 5805714"/>
              <a:gd name="connsiteY34" fmla="*/ 986064 h 1035077"/>
              <a:gd name="connsiteX35" fmla="*/ 2393043 w 5805714"/>
              <a:gd name="connsiteY35" fmla="*/ 983343 h 1035077"/>
              <a:gd name="connsiteX36" fmla="*/ 2305050 w 5805714"/>
              <a:gd name="connsiteY36" fmla="*/ 1023257 h 1035077"/>
              <a:gd name="connsiteX37" fmla="*/ 2169886 w 5805714"/>
              <a:gd name="connsiteY37" fmla="*/ 982435 h 1035077"/>
              <a:gd name="connsiteX38" fmla="*/ 2012043 w 5805714"/>
              <a:gd name="connsiteY38" fmla="*/ 997857 h 1035077"/>
              <a:gd name="connsiteX39" fmla="*/ 1894114 w 5805714"/>
              <a:gd name="connsiteY39" fmla="*/ 941614 h 1035077"/>
              <a:gd name="connsiteX40" fmla="*/ 1785257 w 5805714"/>
              <a:gd name="connsiteY40" fmla="*/ 992414 h 1035077"/>
              <a:gd name="connsiteX41" fmla="*/ 1654628 w 5805714"/>
              <a:gd name="connsiteY41" fmla="*/ 986971 h 1035077"/>
              <a:gd name="connsiteX42" fmla="*/ 1520371 w 5805714"/>
              <a:gd name="connsiteY42" fmla="*/ 1034143 h 1035077"/>
              <a:gd name="connsiteX43" fmla="*/ 1348921 w 5805714"/>
              <a:gd name="connsiteY43" fmla="*/ 960664 h 1035077"/>
              <a:gd name="connsiteX44" fmla="*/ 1230086 w 5805714"/>
              <a:gd name="connsiteY44" fmla="*/ 986971 h 1035077"/>
              <a:gd name="connsiteX45" fmla="*/ 1127578 w 5805714"/>
              <a:gd name="connsiteY45" fmla="*/ 954314 h 1035077"/>
              <a:gd name="connsiteX46" fmla="*/ 1030514 w 5805714"/>
              <a:gd name="connsiteY46" fmla="*/ 1016000 h 1035077"/>
              <a:gd name="connsiteX47" fmla="*/ 903514 w 5805714"/>
              <a:gd name="connsiteY47" fmla="*/ 971550 h 1035077"/>
              <a:gd name="connsiteX48" fmla="*/ 760186 w 5805714"/>
              <a:gd name="connsiteY48" fmla="*/ 981528 h 1035077"/>
              <a:gd name="connsiteX49" fmla="*/ 678543 w 5805714"/>
              <a:gd name="connsiteY49" fmla="*/ 947964 h 1035077"/>
              <a:gd name="connsiteX50" fmla="*/ 594178 w 5805714"/>
              <a:gd name="connsiteY50" fmla="*/ 996043 h 1035077"/>
              <a:gd name="connsiteX51" fmla="*/ 493486 w 5805714"/>
              <a:gd name="connsiteY51" fmla="*/ 1001485 h 1035077"/>
              <a:gd name="connsiteX52" fmla="*/ 390071 w 5805714"/>
              <a:gd name="connsiteY52" fmla="*/ 930728 h 1035077"/>
              <a:gd name="connsiteX53" fmla="*/ 262164 w 5805714"/>
              <a:gd name="connsiteY53" fmla="*/ 979714 h 1035077"/>
              <a:gd name="connsiteX54" fmla="*/ 103414 w 5805714"/>
              <a:gd name="connsiteY54" fmla="*/ 967014 h 1035077"/>
              <a:gd name="connsiteX55" fmla="*/ 0 w 5805714"/>
              <a:gd name="connsiteY55" fmla="*/ 1001485 h 1035077"/>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52107 w 5805714"/>
              <a:gd name="connsiteY24" fmla="*/ 922564 h 1035118"/>
              <a:gd name="connsiteX25" fmla="*/ 3164114 w 5805714"/>
              <a:gd name="connsiteY25" fmla="*/ 914400 h 1035118"/>
              <a:gd name="connsiteX26" fmla="*/ 3125107 w 5805714"/>
              <a:gd name="connsiteY26" fmla="*/ 960664 h 1035118"/>
              <a:gd name="connsiteX27" fmla="*/ 3070678 w 5805714"/>
              <a:gd name="connsiteY27" fmla="*/ 953407 h 1035118"/>
              <a:gd name="connsiteX28" fmla="*/ 2982686 w 5805714"/>
              <a:gd name="connsiteY28" fmla="*/ 1035050 h 1035118"/>
              <a:gd name="connsiteX29" fmla="*/ 2877457 w 5805714"/>
              <a:gd name="connsiteY29" fmla="*/ 967014 h 1035118"/>
              <a:gd name="connsiteX30" fmla="*/ 2830286 w 5805714"/>
              <a:gd name="connsiteY30" fmla="*/ 943428 h 1035118"/>
              <a:gd name="connsiteX31" fmla="*/ 2801257 w 5805714"/>
              <a:gd name="connsiteY31" fmla="*/ 1001485 h 1035118"/>
              <a:gd name="connsiteX32" fmla="*/ 2699657 w 5805714"/>
              <a:gd name="connsiteY32" fmla="*/ 1001485 h 1035118"/>
              <a:gd name="connsiteX33" fmla="*/ 2625271 w 5805714"/>
              <a:gd name="connsiteY33" fmla="*/ 975178 h 1035118"/>
              <a:gd name="connsiteX34" fmla="*/ 2554514 w 5805714"/>
              <a:gd name="connsiteY34" fmla="*/ 943428 h 1035118"/>
              <a:gd name="connsiteX35" fmla="*/ 2509157 w 5805714"/>
              <a:gd name="connsiteY35" fmla="*/ 986064 h 1035118"/>
              <a:gd name="connsiteX36" fmla="*/ 2393043 w 5805714"/>
              <a:gd name="connsiteY36" fmla="*/ 983343 h 1035118"/>
              <a:gd name="connsiteX37" fmla="*/ 2305050 w 5805714"/>
              <a:gd name="connsiteY37" fmla="*/ 1023257 h 1035118"/>
              <a:gd name="connsiteX38" fmla="*/ 2169886 w 5805714"/>
              <a:gd name="connsiteY38" fmla="*/ 982435 h 1035118"/>
              <a:gd name="connsiteX39" fmla="*/ 2012043 w 5805714"/>
              <a:gd name="connsiteY39" fmla="*/ 997857 h 1035118"/>
              <a:gd name="connsiteX40" fmla="*/ 1894114 w 5805714"/>
              <a:gd name="connsiteY40" fmla="*/ 941614 h 1035118"/>
              <a:gd name="connsiteX41" fmla="*/ 1785257 w 5805714"/>
              <a:gd name="connsiteY41" fmla="*/ 992414 h 1035118"/>
              <a:gd name="connsiteX42" fmla="*/ 1654628 w 5805714"/>
              <a:gd name="connsiteY42" fmla="*/ 986971 h 1035118"/>
              <a:gd name="connsiteX43" fmla="*/ 1520371 w 5805714"/>
              <a:gd name="connsiteY43" fmla="*/ 1034143 h 1035118"/>
              <a:gd name="connsiteX44" fmla="*/ 1348921 w 5805714"/>
              <a:gd name="connsiteY44" fmla="*/ 960664 h 1035118"/>
              <a:gd name="connsiteX45" fmla="*/ 1230086 w 5805714"/>
              <a:gd name="connsiteY45" fmla="*/ 986971 h 1035118"/>
              <a:gd name="connsiteX46" fmla="*/ 1127578 w 5805714"/>
              <a:gd name="connsiteY46" fmla="*/ 954314 h 1035118"/>
              <a:gd name="connsiteX47" fmla="*/ 1030514 w 5805714"/>
              <a:gd name="connsiteY47" fmla="*/ 1016000 h 1035118"/>
              <a:gd name="connsiteX48" fmla="*/ 903514 w 5805714"/>
              <a:gd name="connsiteY48" fmla="*/ 971550 h 1035118"/>
              <a:gd name="connsiteX49" fmla="*/ 760186 w 5805714"/>
              <a:gd name="connsiteY49" fmla="*/ 981528 h 1035118"/>
              <a:gd name="connsiteX50" fmla="*/ 678543 w 5805714"/>
              <a:gd name="connsiteY50" fmla="*/ 947964 h 1035118"/>
              <a:gd name="connsiteX51" fmla="*/ 594178 w 5805714"/>
              <a:gd name="connsiteY51" fmla="*/ 996043 h 1035118"/>
              <a:gd name="connsiteX52" fmla="*/ 493486 w 5805714"/>
              <a:gd name="connsiteY52" fmla="*/ 1001485 h 1035118"/>
              <a:gd name="connsiteX53" fmla="*/ 390071 w 5805714"/>
              <a:gd name="connsiteY53" fmla="*/ 930728 h 1035118"/>
              <a:gd name="connsiteX54" fmla="*/ 262164 w 5805714"/>
              <a:gd name="connsiteY54" fmla="*/ 979714 h 1035118"/>
              <a:gd name="connsiteX55" fmla="*/ 103414 w 5805714"/>
              <a:gd name="connsiteY55" fmla="*/ 967014 h 1035118"/>
              <a:gd name="connsiteX56" fmla="*/ 0 w 5805714"/>
              <a:gd name="connsiteY56"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77507 w 5805714"/>
              <a:gd name="connsiteY24" fmla="*/ 967014 h 1035118"/>
              <a:gd name="connsiteX25" fmla="*/ 3164114 w 5805714"/>
              <a:gd name="connsiteY25" fmla="*/ 914400 h 1035118"/>
              <a:gd name="connsiteX26" fmla="*/ 3125107 w 5805714"/>
              <a:gd name="connsiteY26" fmla="*/ 960664 h 1035118"/>
              <a:gd name="connsiteX27" fmla="*/ 3070678 w 5805714"/>
              <a:gd name="connsiteY27" fmla="*/ 953407 h 1035118"/>
              <a:gd name="connsiteX28" fmla="*/ 2982686 w 5805714"/>
              <a:gd name="connsiteY28" fmla="*/ 1035050 h 1035118"/>
              <a:gd name="connsiteX29" fmla="*/ 2877457 w 5805714"/>
              <a:gd name="connsiteY29" fmla="*/ 967014 h 1035118"/>
              <a:gd name="connsiteX30" fmla="*/ 2830286 w 5805714"/>
              <a:gd name="connsiteY30" fmla="*/ 943428 h 1035118"/>
              <a:gd name="connsiteX31" fmla="*/ 2801257 w 5805714"/>
              <a:gd name="connsiteY31" fmla="*/ 1001485 h 1035118"/>
              <a:gd name="connsiteX32" fmla="*/ 2699657 w 5805714"/>
              <a:gd name="connsiteY32" fmla="*/ 1001485 h 1035118"/>
              <a:gd name="connsiteX33" fmla="*/ 2625271 w 5805714"/>
              <a:gd name="connsiteY33" fmla="*/ 975178 h 1035118"/>
              <a:gd name="connsiteX34" fmla="*/ 2554514 w 5805714"/>
              <a:gd name="connsiteY34" fmla="*/ 943428 h 1035118"/>
              <a:gd name="connsiteX35" fmla="*/ 2509157 w 5805714"/>
              <a:gd name="connsiteY35" fmla="*/ 986064 h 1035118"/>
              <a:gd name="connsiteX36" fmla="*/ 2393043 w 5805714"/>
              <a:gd name="connsiteY36" fmla="*/ 983343 h 1035118"/>
              <a:gd name="connsiteX37" fmla="*/ 2305050 w 5805714"/>
              <a:gd name="connsiteY37" fmla="*/ 1023257 h 1035118"/>
              <a:gd name="connsiteX38" fmla="*/ 2169886 w 5805714"/>
              <a:gd name="connsiteY38" fmla="*/ 982435 h 1035118"/>
              <a:gd name="connsiteX39" fmla="*/ 2012043 w 5805714"/>
              <a:gd name="connsiteY39" fmla="*/ 997857 h 1035118"/>
              <a:gd name="connsiteX40" fmla="*/ 1894114 w 5805714"/>
              <a:gd name="connsiteY40" fmla="*/ 941614 h 1035118"/>
              <a:gd name="connsiteX41" fmla="*/ 1785257 w 5805714"/>
              <a:gd name="connsiteY41" fmla="*/ 992414 h 1035118"/>
              <a:gd name="connsiteX42" fmla="*/ 1654628 w 5805714"/>
              <a:gd name="connsiteY42" fmla="*/ 986971 h 1035118"/>
              <a:gd name="connsiteX43" fmla="*/ 1520371 w 5805714"/>
              <a:gd name="connsiteY43" fmla="*/ 1034143 h 1035118"/>
              <a:gd name="connsiteX44" fmla="*/ 1348921 w 5805714"/>
              <a:gd name="connsiteY44" fmla="*/ 960664 h 1035118"/>
              <a:gd name="connsiteX45" fmla="*/ 1230086 w 5805714"/>
              <a:gd name="connsiteY45" fmla="*/ 986971 h 1035118"/>
              <a:gd name="connsiteX46" fmla="*/ 1127578 w 5805714"/>
              <a:gd name="connsiteY46" fmla="*/ 954314 h 1035118"/>
              <a:gd name="connsiteX47" fmla="*/ 1030514 w 5805714"/>
              <a:gd name="connsiteY47" fmla="*/ 1016000 h 1035118"/>
              <a:gd name="connsiteX48" fmla="*/ 903514 w 5805714"/>
              <a:gd name="connsiteY48" fmla="*/ 971550 h 1035118"/>
              <a:gd name="connsiteX49" fmla="*/ 760186 w 5805714"/>
              <a:gd name="connsiteY49" fmla="*/ 981528 h 1035118"/>
              <a:gd name="connsiteX50" fmla="*/ 678543 w 5805714"/>
              <a:gd name="connsiteY50" fmla="*/ 947964 h 1035118"/>
              <a:gd name="connsiteX51" fmla="*/ 594178 w 5805714"/>
              <a:gd name="connsiteY51" fmla="*/ 996043 h 1035118"/>
              <a:gd name="connsiteX52" fmla="*/ 493486 w 5805714"/>
              <a:gd name="connsiteY52" fmla="*/ 1001485 h 1035118"/>
              <a:gd name="connsiteX53" fmla="*/ 390071 w 5805714"/>
              <a:gd name="connsiteY53" fmla="*/ 930728 h 1035118"/>
              <a:gd name="connsiteX54" fmla="*/ 262164 w 5805714"/>
              <a:gd name="connsiteY54" fmla="*/ 979714 h 1035118"/>
              <a:gd name="connsiteX55" fmla="*/ 103414 w 5805714"/>
              <a:gd name="connsiteY55" fmla="*/ 967014 h 1035118"/>
              <a:gd name="connsiteX56" fmla="*/ 0 w 5805714"/>
              <a:gd name="connsiteY56"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77507 w 5805714"/>
              <a:gd name="connsiteY24" fmla="*/ 96701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93621 w 5805714"/>
              <a:gd name="connsiteY23" fmla="*/ 918028 h 1035118"/>
              <a:gd name="connsiteX24" fmla="*/ 3277507 w 5805714"/>
              <a:gd name="connsiteY24" fmla="*/ 96701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93621 w 5805714"/>
              <a:gd name="connsiteY23" fmla="*/ 91802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52008 w 5805714"/>
              <a:gd name="connsiteY22" fmla="*/ 999671 h 1035118"/>
              <a:gd name="connsiteX23" fmla="*/ 3393621 w 5805714"/>
              <a:gd name="connsiteY23" fmla="*/ 91802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44108 w 5805714"/>
              <a:gd name="connsiteY19" fmla="*/ 92964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054021 w 5805714"/>
              <a:gd name="connsiteY18" fmla="*/ 993321 h 1035118"/>
              <a:gd name="connsiteX19" fmla="*/ 3844108 w 5805714"/>
              <a:gd name="connsiteY19" fmla="*/ 92964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106999 w 5805714"/>
              <a:gd name="connsiteY18" fmla="*/ 9695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3790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3790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4862648 w 5805714"/>
              <a:gd name="connsiteY10" fmla="*/ 102652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99067 w 5805714"/>
              <a:gd name="connsiteY5" fmla="*/ 989874 h 1035118"/>
              <a:gd name="connsiteX6" fmla="*/ 5493657 w 5805714"/>
              <a:gd name="connsiteY6" fmla="*/ 92982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99067 w 5805714"/>
              <a:gd name="connsiteY5" fmla="*/ 989874 h 1035118"/>
              <a:gd name="connsiteX6" fmla="*/ 5463177 w 5805714"/>
              <a:gd name="connsiteY6" fmla="*/ 95268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390071 w 5813334"/>
              <a:gd name="connsiteY55" fmla="*/ 930728 h 1035118"/>
              <a:gd name="connsiteX56" fmla="*/ 262164 w 5813334"/>
              <a:gd name="connsiteY56" fmla="*/ 979714 h 1035118"/>
              <a:gd name="connsiteX57" fmla="*/ 103414 w 5813334"/>
              <a:gd name="connsiteY57" fmla="*/ 967014 h 1035118"/>
              <a:gd name="connsiteX58" fmla="*/ 0 w 581333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390071 w 5813334"/>
              <a:gd name="connsiteY55" fmla="*/ 930728 h 1035118"/>
              <a:gd name="connsiteX56" fmla="*/ 307884 w 5813334"/>
              <a:gd name="connsiteY56" fmla="*/ 1010194 h 1035118"/>
              <a:gd name="connsiteX57" fmla="*/ 103414 w 5813334"/>
              <a:gd name="connsiteY57" fmla="*/ 967014 h 1035118"/>
              <a:gd name="connsiteX58" fmla="*/ 0 w 581333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90071 w 5813334"/>
              <a:gd name="connsiteY56" fmla="*/ 93072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45326 w 5813334"/>
              <a:gd name="connsiteY47" fmla="*/ 100983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55308 w 5813334"/>
              <a:gd name="connsiteY14" fmla="*/ 98207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45326 w 5813334"/>
              <a:gd name="connsiteY47" fmla="*/ 100983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43214"/>
              <a:gd name="connsiteX1" fmla="*/ 0 w 5813334"/>
              <a:gd name="connsiteY1" fmla="*/ 0 h 1043214"/>
              <a:gd name="connsiteX2" fmla="*/ 5805714 w 5813334"/>
              <a:gd name="connsiteY2" fmla="*/ 0 h 1043214"/>
              <a:gd name="connsiteX3" fmla="*/ 5813334 w 5813334"/>
              <a:gd name="connsiteY3" fmla="*/ 1011283 h 1043214"/>
              <a:gd name="connsiteX4" fmla="*/ 5684157 w 5813334"/>
              <a:gd name="connsiteY4" fmla="*/ 935264 h 1043214"/>
              <a:gd name="connsiteX5" fmla="*/ 5606687 w 5813334"/>
              <a:gd name="connsiteY5" fmla="*/ 1043214 h 1043214"/>
              <a:gd name="connsiteX6" fmla="*/ 5463177 w 5813334"/>
              <a:gd name="connsiteY6" fmla="*/ 952681 h 1043214"/>
              <a:gd name="connsiteX7" fmla="*/ 5316401 w 5813334"/>
              <a:gd name="connsiteY7" fmla="*/ 1003300 h 1043214"/>
              <a:gd name="connsiteX8" fmla="*/ 5154748 w 5813334"/>
              <a:gd name="connsiteY8" fmla="*/ 944335 h 1043214"/>
              <a:gd name="connsiteX9" fmla="*/ 5030107 w 5813334"/>
              <a:gd name="connsiteY9" fmla="*/ 977174 h 1043214"/>
              <a:gd name="connsiteX10" fmla="*/ 4915988 w 5813334"/>
              <a:gd name="connsiteY10" fmla="*/ 1011283 h 1043214"/>
              <a:gd name="connsiteX11" fmla="*/ 4841421 w 5813334"/>
              <a:gd name="connsiteY11" fmla="*/ 921657 h 1043214"/>
              <a:gd name="connsiteX12" fmla="*/ 4779736 w 5813334"/>
              <a:gd name="connsiteY12" fmla="*/ 994228 h 1043214"/>
              <a:gd name="connsiteX13" fmla="*/ 4644571 w 5813334"/>
              <a:gd name="connsiteY13" fmla="*/ 943428 h 1043214"/>
              <a:gd name="connsiteX14" fmla="*/ 4555308 w 5813334"/>
              <a:gd name="connsiteY14" fmla="*/ 982073 h 1043214"/>
              <a:gd name="connsiteX15" fmla="*/ 4405993 w 5813334"/>
              <a:gd name="connsiteY15" fmla="*/ 946150 h 1043214"/>
              <a:gd name="connsiteX16" fmla="*/ 4316186 w 5813334"/>
              <a:gd name="connsiteY16" fmla="*/ 998764 h 1043214"/>
              <a:gd name="connsiteX17" fmla="*/ 4209506 w 5813334"/>
              <a:gd name="connsiteY17" fmla="*/ 951593 h 1043214"/>
              <a:gd name="connsiteX18" fmla="*/ 4099379 w 5813334"/>
              <a:gd name="connsiteY18" fmla="*/ 931453 h 1043214"/>
              <a:gd name="connsiteX19" fmla="*/ 4054021 w 5813334"/>
              <a:gd name="connsiteY19" fmla="*/ 993321 h 1043214"/>
              <a:gd name="connsiteX20" fmla="*/ 3844108 w 5813334"/>
              <a:gd name="connsiteY20" fmla="*/ 929640 h 1043214"/>
              <a:gd name="connsiteX21" fmla="*/ 3780608 w 5813334"/>
              <a:gd name="connsiteY21" fmla="*/ 988423 h 1043214"/>
              <a:gd name="connsiteX22" fmla="*/ 3651613 w 5813334"/>
              <a:gd name="connsiteY22" fmla="*/ 948871 h 1043214"/>
              <a:gd name="connsiteX23" fmla="*/ 3552008 w 5813334"/>
              <a:gd name="connsiteY23" fmla="*/ 999671 h 1043214"/>
              <a:gd name="connsiteX24" fmla="*/ 3401241 w 5813334"/>
              <a:gd name="connsiteY24" fmla="*/ 963748 h 1043214"/>
              <a:gd name="connsiteX25" fmla="*/ 3315607 w 5813334"/>
              <a:gd name="connsiteY25" fmla="*/ 986064 h 1043214"/>
              <a:gd name="connsiteX26" fmla="*/ 3164114 w 5813334"/>
              <a:gd name="connsiteY26" fmla="*/ 914400 h 1043214"/>
              <a:gd name="connsiteX27" fmla="*/ 3163207 w 5813334"/>
              <a:gd name="connsiteY27" fmla="*/ 992413 h 1043214"/>
              <a:gd name="connsiteX28" fmla="*/ 3125107 w 5813334"/>
              <a:gd name="connsiteY28" fmla="*/ 960664 h 1043214"/>
              <a:gd name="connsiteX29" fmla="*/ 3070678 w 5813334"/>
              <a:gd name="connsiteY29" fmla="*/ 953407 h 1043214"/>
              <a:gd name="connsiteX30" fmla="*/ 2982686 w 5813334"/>
              <a:gd name="connsiteY30" fmla="*/ 1035050 h 1043214"/>
              <a:gd name="connsiteX31" fmla="*/ 2877457 w 5813334"/>
              <a:gd name="connsiteY31" fmla="*/ 967014 h 1043214"/>
              <a:gd name="connsiteX32" fmla="*/ 2830286 w 5813334"/>
              <a:gd name="connsiteY32" fmla="*/ 943428 h 1043214"/>
              <a:gd name="connsiteX33" fmla="*/ 2801257 w 5813334"/>
              <a:gd name="connsiteY33" fmla="*/ 1001485 h 1043214"/>
              <a:gd name="connsiteX34" fmla="*/ 2699657 w 5813334"/>
              <a:gd name="connsiteY34" fmla="*/ 1001485 h 1043214"/>
              <a:gd name="connsiteX35" fmla="*/ 2625271 w 5813334"/>
              <a:gd name="connsiteY35" fmla="*/ 975178 h 1043214"/>
              <a:gd name="connsiteX36" fmla="*/ 2554514 w 5813334"/>
              <a:gd name="connsiteY36" fmla="*/ 943428 h 1043214"/>
              <a:gd name="connsiteX37" fmla="*/ 2509157 w 5813334"/>
              <a:gd name="connsiteY37" fmla="*/ 986064 h 1043214"/>
              <a:gd name="connsiteX38" fmla="*/ 2393043 w 5813334"/>
              <a:gd name="connsiteY38" fmla="*/ 983343 h 1043214"/>
              <a:gd name="connsiteX39" fmla="*/ 2305050 w 5813334"/>
              <a:gd name="connsiteY39" fmla="*/ 1023257 h 1043214"/>
              <a:gd name="connsiteX40" fmla="*/ 2169886 w 5813334"/>
              <a:gd name="connsiteY40" fmla="*/ 982435 h 1043214"/>
              <a:gd name="connsiteX41" fmla="*/ 2012043 w 5813334"/>
              <a:gd name="connsiteY41" fmla="*/ 997857 h 1043214"/>
              <a:gd name="connsiteX42" fmla="*/ 1894114 w 5813334"/>
              <a:gd name="connsiteY42" fmla="*/ 941614 h 1043214"/>
              <a:gd name="connsiteX43" fmla="*/ 1785257 w 5813334"/>
              <a:gd name="connsiteY43" fmla="*/ 992414 h 1043214"/>
              <a:gd name="connsiteX44" fmla="*/ 1654628 w 5813334"/>
              <a:gd name="connsiteY44" fmla="*/ 986971 h 1043214"/>
              <a:gd name="connsiteX45" fmla="*/ 1520371 w 5813334"/>
              <a:gd name="connsiteY45" fmla="*/ 1034143 h 1043214"/>
              <a:gd name="connsiteX46" fmla="*/ 1348921 w 5813334"/>
              <a:gd name="connsiteY46" fmla="*/ 960664 h 1043214"/>
              <a:gd name="connsiteX47" fmla="*/ 1245326 w 5813334"/>
              <a:gd name="connsiteY47" fmla="*/ 1009831 h 1043214"/>
              <a:gd name="connsiteX48" fmla="*/ 1127578 w 5813334"/>
              <a:gd name="connsiteY48" fmla="*/ 954314 h 1043214"/>
              <a:gd name="connsiteX49" fmla="*/ 1030514 w 5813334"/>
              <a:gd name="connsiteY49" fmla="*/ 1016000 h 1043214"/>
              <a:gd name="connsiteX50" fmla="*/ 903514 w 5813334"/>
              <a:gd name="connsiteY50" fmla="*/ 971550 h 1043214"/>
              <a:gd name="connsiteX51" fmla="*/ 760186 w 5813334"/>
              <a:gd name="connsiteY51" fmla="*/ 981528 h 1043214"/>
              <a:gd name="connsiteX52" fmla="*/ 678543 w 5813334"/>
              <a:gd name="connsiteY52" fmla="*/ 947964 h 1043214"/>
              <a:gd name="connsiteX53" fmla="*/ 594178 w 5813334"/>
              <a:gd name="connsiteY53" fmla="*/ 996043 h 1043214"/>
              <a:gd name="connsiteX54" fmla="*/ 493486 w 5813334"/>
              <a:gd name="connsiteY54" fmla="*/ 1001485 h 1043214"/>
              <a:gd name="connsiteX55" fmla="*/ 434159 w 5813334"/>
              <a:gd name="connsiteY55" fmla="*/ 969553 h 1043214"/>
              <a:gd name="connsiteX56" fmla="*/ 374831 w 5813334"/>
              <a:gd name="connsiteY56" fmla="*/ 976448 h 1043214"/>
              <a:gd name="connsiteX57" fmla="*/ 307884 w 5813334"/>
              <a:gd name="connsiteY57" fmla="*/ 1010194 h 1043214"/>
              <a:gd name="connsiteX58" fmla="*/ 103414 w 5813334"/>
              <a:gd name="connsiteY58" fmla="*/ 967014 h 1043214"/>
              <a:gd name="connsiteX59" fmla="*/ 0 w 5813334"/>
              <a:gd name="connsiteY59" fmla="*/ 1001485 h 1043214"/>
              <a:gd name="connsiteX0" fmla="*/ 0 w 5820954"/>
              <a:gd name="connsiteY0" fmla="*/ 2121625 h 2163354"/>
              <a:gd name="connsiteX1" fmla="*/ 0 w 5820954"/>
              <a:gd name="connsiteY1" fmla="*/ 1120140 h 2163354"/>
              <a:gd name="connsiteX2" fmla="*/ 5820954 w 5820954"/>
              <a:gd name="connsiteY2" fmla="*/ 0 h 2163354"/>
              <a:gd name="connsiteX3" fmla="*/ 5813334 w 5820954"/>
              <a:gd name="connsiteY3" fmla="*/ 2131423 h 2163354"/>
              <a:gd name="connsiteX4" fmla="*/ 5684157 w 5820954"/>
              <a:gd name="connsiteY4" fmla="*/ 2055404 h 2163354"/>
              <a:gd name="connsiteX5" fmla="*/ 5606687 w 5820954"/>
              <a:gd name="connsiteY5" fmla="*/ 2163354 h 2163354"/>
              <a:gd name="connsiteX6" fmla="*/ 5463177 w 5820954"/>
              <a:gd name="connsiteY6" fmla="*/ 2072821 h 2163354"/>
              <a:gd name="connsiteX7" fmla="*/ 5316401 w 5820954"/>
              <a:gd name="connsiteY7" fmla="*/ 2123440 h 2163354"/>
              <a:gd name="connsiteX8" fmla="*/ 5154748 w 5820954"/>
              <a:gd name="connsiteY8" fmla="*/ 2064475 h 2163354"/>
              <a:gd name="connsiteX9" fmla="*/ 5030107 w 5820954"/>
              <a:gd name="connsiteY9" fmla="*/ 2097314 h 2163354"/>
              <a:gd name="connsiteX10" fmla="*/ 4915988 w 5820954"/>
              <a:gd name="connsiteY10" fmla="*/ 2131423 h 2163354"/>
              <a:gd name="connsiteX11" fmla="*/ 4841421 w 5820954"/>
              <a:gd name="connsiteY11" fmla="*/ 2041797 h 2163354"/>
              <a:gd name="connsiteX12" fmla="*/ 4779736 w 5820954"/>
              <a:gd name="connsiteY12" fmla="*/ 2114368 h 2163354"/>
              <a:gd name="connsiteX13" fmla="*/ 4644571 w 5820954"/>
              <a:gd name="connsiteY13" fmla="*/ 2063568 h 2163354"/>
              <a:gd name="connsiteX14" fmla="*/ 4555308 w 5820954"/>
              <a:gd name="connsiteY14" fmla="*/ 2102213 h 2163354"/>
              <a:gd name="connsiteX15" fmla="*/ 4405993 w 5820954"/>
              <a:gd name="connsiteY15" fmla="*/ 2066290 h 2163354"/>
              <a:gd name="connsiteX16" fmla="*/ 4316186 w 5820954"/>
              <a:gd name="connsiteY16" fmla="*/ 2118904 h 2163354"/>
              <a:gd name="connsiteX17" fmla="*/ 4209506 w 5820954"/>
              <a:gd name="connsiteY17" fmla="*/ 2071733 h 2163354"/>
              <a:gd name="connsiteX18" fmla="*/ 4099379 w 5820954"/>
              <a:gd name="connsiteY18" fmla="*/ 2051593 h 2163354"/>
              <a:gd name="connsiteX19" fmla="*/ 4054021 w 5820954"/>
              <a:gd name="connsiteY19" fmla="*/ 2113461 h 2163354"/>
              <a:gd name="connsiteX20" fmla="*/ 3844108 w 5820954"/>
              <a:gd name="connsiteY20" fmla="*/ 2049780 h 2163354"/>
              <a:gd name="connsiteX21" fmla="*/ 3780608 w 5820954"/>
              <a:gd name="connsiteY21" fmla="*/ 2108563 h 2163354"/>
              <a:gd name="connsiteX22" fmla="*/ 3651613 w 5820954"/>
              <a:gd name="connsiteY22" fmla="*/ 2069011 h 2163354"/>
              <a:gd name="connsiteX23" fmla="*/ 3552008 w 5820954"/>
              <a:gd name="connsiteY23" fmla="*/ 2119811 h 2163354"/>
              <a:gd name="connsiteX24" fmla="*/ 3401241 w 5820954"/>
              <a:gd name="connsiteY24" fmla="*/ 2083888 h 2163354"/>
              <a:gd name="connsiteX25" fmla="*/ 3315607 w 5820954"/>
              <a:gd name="connsiteY25" fmla="*/ 2106204 h 2163354"/>
              <a:gd name="connsiteX26" fmla="*/ 3164114 w 5820954"/>
              <a:gd name="connsiteY26" fmla="*/ 2034540 h 2163354"/>
              <a:gd name="connsiteX27" fmla="*/ 3163207 w 5820954"/>
              <a:gd name="connsiteY27" fmla="*/ 2112553 h 2163354"/>
              <a:gd name="connsiteX28" fmla="*/ 3125107 w 5820954"/>
              <a:gd name="connsiteY28" fmla="*/ 2080804 h 2163354"/>
              <a:gd name="connsiteX29" fmla="*/ 3070678 w 5820954"/>
              <a:gd name="connsiteY29" fmla="*/ 2073547 h 2163354"/>
              <a:gd name="connsiteX30" fmla="*/ 2982686 w 5820954"/>
              <a:gd name="connsiteY30" fmla="*/ 2155190 h 2163354"/>
              <a:gd name="connsiteX31" fmla="*/ 2877457 w 5820954"/>
              <a:gd name="connsiteY31" fmla="*/ 2087154 h 2163354"/>
              <a:gd name="connsiteX32" fmla="*/ 2830286 w 5820954"/>
              <a:gd name="connsiteY32" fmla="*/ 2063568 h 2163354"/>
              <a:gd name="connsiteX33" fmla="*/ 2801257 w 5820954"/>
              <a:gd name="connsiteY33" fmla="*/ 2121625 h 2163354"/>
              <a:gd name="connsiteX34" fmla="*/ 2699657 w 5820954"/>
              <a:gd name="connsiteY34" fmla="*/ 2121625 h 2163354"/>
              <a:gd name="connsiteX35" fmla="*/ 2625271 w 5820954"/>
              <a:gd name="connsiteY35" fmla="*/ 2095318 h 2163354"/>
              <a:gd name="connsiteX36" fmla="*/ 2554514 w 5820954"/>
              <a:gd name="connsiteY36" fmla="*/ 2063568 h 2163354"/>
              <a:gd name="connsiteX37" fmla="*/ 2509157 w 5820954"/>
              <a:gd name="connsiteY37" fmla="*/ 2106204 h 2163354"/>
              <a:gd name="connsiteX38" fmla="*/ 2393043 w 5820954"/>
              <a:gd name="connsiteY38" fmla="*/ 2103483 h 2163354"/>
              <a:gd name="connsiteX39" fmla="*/ 2305050 w 5820954"/>
              <a:gd name="connsiteY39" fmla="*/ 2143397 h 2163354"/>
              <a:gd name="connsiteX40" fmla="*/ 2169886 w 5820954"/>
              <a:gd name="connsiteY40" fmla="*/ 2102575 h 2163354"/>
              <a:gd name="connsiteX41" fmla="*/ 2012043 w 5820954"/>
              <a:gd name="connsiteY41" fmla="*/ 2117997 h 2163354"/>
              <a:gd name="connsiteX42" fmla="*/ 1894114 w 5820954"/>
              <a:gd name="connsiteY42" fmla="*/ 2061754 h 2163354"/>
              <a:gd name="connsiteX43" fmla="*/ 1785257 w 5820954"/>
              <a:gd name="connsiteY43" fmla="*/ 2112554 h 2163354"/>
              <a:gd name="connsiteX44" fmla="*/ 1654628 w 5820954"/>
              <a:gd name="connsiteY44" fmla="*/ 2107111 h 2163354"/>
              <a:gd name="connsiteX45" fmla="*/ 1520371 w 5820954"/>
              <a:gd name="connsiteY45" fmla="*/ 2154283 h 2163354"/>
              <a:gd name="connsiteX46" fmla="*/ 1348921 w 5820954"/>
              <a:gd name="connsiteY46" fmla="*/ 2080804 h 2163354"/>
              <a:gd name="connsiteX47" fmla="*/ 1245326 w 5820954"/>
              <a:gd name="connsiteY47" fmla="*/ 2129971 h 2163354"/>
              <a:gd name="connsiteX48" fmla="*/ 1127578 w 5820954"/>
              <a:gd name="connsiteY48" fmla="*/ 2074454 h 2163354"/>
              <a:gd name="connsiteX49" fmla="*/ 1030514 w 5820954"/>
              <a:gd name="connsiteY49" fmla="*/ 2136140 h 2163354"/>
              <a:gd name="connsiteX50" fmla="*/ 903514 w 5820954"/>
              <a:gd name="connsiteY50" fmla="*/ 2091690 h 2163354"/>
              <a:gd name="connsiteX51" fmla="*/ 760186 w 5820954"/>
              <a:gd name="connsiteY51" fmla="*/ 2101668 h 2163354"/>
              <a:gd name="connsiteX52" fmla="*/ 678543 w 5820954"/>
              <a:gd name="connsiteY52" fmla="*/ 2068104 h 2163354"/>
              <a:gd name="connsiteX53" fmla="*/ 594178 w 5820954"/>
              <a:gd name="connsiteY53" fmla="*/ 2116183 h 2163354"/>
              <a:gd name="connsiteX54" fmla="*/ 493486 w 5820954"/>
              <a:gd name="connsiteY54" fmla="*/ 2121625 h 2163354"/>
              <a:gd name="connsiteX55" fmla="*/ 434159 w 5820954"/>
              <a:gd name="connsiteY55" fmla="*/ 2089693 h 2163354"/>
              <a:gd name="connsiteX56" fmla="*/ 374831 w 5820954"/>
              <a:gd name="connsiteY56" fmla="*/ 2096588 h 2163354"/>
              <a:gd name="connsiteX57" fmla="*/ 307884 w 5820954"/>
              <a:gd name="connsiteY57" fmla="*/ 2130334 h 2163354"/>
              <a:gd name="connsiteX58" fmla="*/ 103414 w 5820954"/>
              <a:gd name="connsiteY58" fmla="*/ 2087154 h 2163354"/>
              <a:gd name="connsiteX59" fmla="*/ 0 w 5820954"/>
              <a:gd name="connsiteY59" fmla="*/ 2121625 h 2163354"/>
              <a:gd name="connsiteX0" fmla="*/ 0 w 5820954"/>
              <a:gd name="connsiteY0" fmla="*/ 2121625 h 2163354"/>
              <a:gd name="connsiteX1" fmla="*/ 7620 w 5820954"/>
              <a:gd name="connsiteY1" fmla="*/ 22860 h 2163354"/>
              <a:gd name="connsiteX2" fmla="*/ 5820954 w 5820954"/>
              <a:gd name="connsiteY2" fmla="*/ 0 h 2163354"/>
              <a:gd name="connsiteX3" fmla="*/ 5813334 w 5820954"/>
              <a:gd name="connsiteY3" fmla="*/ 2131423 h 2163354"/>
              <a:gd name="connsiteX4" fmla="*/ 5684157 w 5820954"/>
              <a:gd name="connsiteY4" fmla="*/ 2055404 h 2163354"/>
              <a:gd name="connsiteX5" fmla="*/ 5606687 w 5820954"/>
              <a:gd name="connsiteY5" fmla="*/ 2163354 h 2163354"/>
              <a:gd name="connsiteX6" fmla="*/ 5463177 w 5820954"/>
              <a:gd name="connsiteY6" fmla="*/ 2072821 h 2163354"/>
              <a:gd name="connsiteX7" fmla="*/ 5316401 w 5820954"/>
              <a:gd name="connsiteY7" fmla="*/ 2123440 h 2163354"/>
              <a:gd name="connsiteX8" fmla="*/ 5154748 w 5820954"/>
              <a:gd name="connsiteY8" fmla="*/ 2064475 h 2163354"/>
              <a:gd name="connsiteX9" fmla="*/ 5030107 w 5820954"/>
              <a:gd name="connsiteY9" fmla="*/ 2097314 h 2163354"/>
              <a:gd name="connsiteX10" fmla="*/ 4915988 w 5820954"/>
              <a:gd name="connsiteY10" fmla="*/ 2131423 h 2163354"/>
              <a:gd name="connsiteX11" fmla="*/ 4841421 w 5820954"/>
              <a:gd name="connsiteY11" fmla="*/ 2041797 h 2163354"/>
              <a:gd name="connsiteX12" fmla="*/ 4779736 w 5820954"/>
              <a:gd name="connsiteY12" fmla="*/ 2114368 h 2163354"/>
              <a:gd name="connsiteX13" fmla="*/ 4644571 w 5820954"/>
              <a:gd name="connsiteY13" fmla="*/ 2063568 h 2163354"/>
              <a:gd name="connsiteX14" fmla="*/ 4555308 w 5820954"/>
              <a:gd name="connsiteY14" fmla="*/ 2102213 h 2163354"/>
              <a:gd name="connsiteX15" fmla="*/ 4405993 w 5820954"/>
              <a:gd name="connsiteY15" fmla="*/ 2066290 h 2163354"/>
              <a:gd name="connsiteX16" fmla="*/ 4316186 w 5820954"/>
              <a:gd name="connsiteY16" fmla="*/ 2118904 h 2163354"/>
              <a:gd name="connsiteX17" fmla="*/ 4209506 w 5820954"/>
              <a:gd name="connsiteY17" fmla="*/ 2071733 h 2163354"/>
              <a:gd name="connsiteX18" fmla="*/ 4099379 w 5820954"/>
              <a:gd name="connsiteY18" fmla="*/ 2051593 h 2163354"/>
              <a:gd name="connsiteX19" fmla="*/ 4054021 w 5820954"/>
              <a:gd name="connsiteY19" fmla="*/ 2113461 h 2163354"/>
              <a:gd name="connsiteX20" fmla="*/ 3844108 w 5820954"/>
              <a:gd name="connsiteY20" fmla="*/ 2049780 h 2163354"/>
              <a:gd name="connsiteX21" fmla="*/ 3780608 w 5820954"/>
              <a:gd name="connsiteY21" fmla="*/ 2108563 h 2163354"/>
              <a:gd name="connsiteX22" fmla="*/ 3651613 w 5820954"/>
              <a:gd name="connsiteY22" fmla="*/ 2069011 h 2163354"/>
              <a:gd name="connsiteX23" fmla="*/ 3552008 w 5820954"/>
              <a:gd name="connsiteY23" fmla="*/ 2119811 h 2163354"/>
              <a:gd name="connsiteX24" fmla="*/ 3401241 w 5820954"/>
              <a:gd name="connsiteY24" fmla="*/ 2083888 h 2163354"/>
              <a:gd name="connsiteX25" fmla="*/ 3315607 w 5820954"/>
              <a:gd name="connsiteY25" fmla="*/ 2106204 h 2163354"/>
              <a:gd name="connsiteX26" fmla="*/ 3164114 w 5820954"/>
              <a:gd name="connsiteY26" fmla="*/ 2034540 h 2163354"/>
              <a:gd name="connsiteX27" fmla="*/ 3163207 w 5820954"/>
              <a:gd name="connsiteY27" fmla="*/ 2112553 h 2163354"/>
              <a:gd name="connsiteX28" fmla="*/ 3125107 w 5820954"/>
              <a:gd name="connsiteY28" fmla="*/ 2080804 h 2163354"/>
              <a:gd name="connsiteX29" fmla="*/ 3070678 w 5820954"/>
              <a:gd name="connsiteY29" fmla="*/ 2073547 h 2163354"/>
              <a:gd name="connsiteX30" fmla="*/ 2982686 w 5820954"/>
              <a:gd name="connsiteY30" fmla="*/ 2155190 h 2163354"/>
              <a:gd name="connsiteX31" fmla="*/ 2877457 w 5820954"/>
              <a:gd name="connsiteY31" fmla="*/ 2087154 h 2163354"/>
              <a:gd name="connsiteX32" fmla="*/ 2830286 w 5820954"/>
              <a:gd name="connsiteY32" fmla="*/ 2063568 h 2163354"/>
              <a:gd name="connsiteX33" fmla="*/ 2801257 w 5820954"/>
              <a:gd name="connsiteY33" fmla="*/ 2121625 h 2163354"/>
              <a:gd name="connsiteX34" fmla="*/ 2699657 w 5820954"/>
              <a:gd name="connsiteY34" fmla="*/ 2121625 h 2163354"/>
              <a:gd name="connsiteX35" fmla="*/ 2625271 w 5820954"/>
              <a:gd name="connsiteY35" fmla="*/ 2095318 h 2163354"/>
              <a:gd name="connsiteX36" fmla="*/ 2554514 w 5820954"/>
              <a:gd name="connsiteY36" fmla="*/ 2063568 h 2163354"/>
              <a:gd name="connsiteX37" fmla="*/ 2509157 w 5820954"/>
              <a:gd name="connsiteY37" fmla="*/ 2106204 h 2163354"/>
              <a:gd name="connsiteX38" fmla="*/ 2393043 w 5820954"/>
              <a:gd name="connsiteY38" fmla="*/ 2103483 h 2163354"/>
              <a:gd name="connsiteX39" fmla="*/ 2305050 w 5820954"/>
              <a:gd name="connsiteY39" fmla="*/ 2143397 h 2163354"/>
              <a:gd name="connsiteX40" fmla="*/ 2169886 w 5820954"/>
              <a:gd name="connsiteY40" fmla="*/ 2102575 h 2163354"/>
              <a:gd name="connsiteX41" fmla="*/ 2012043 w 5820954"/>
              <a:gd name="connsiteY41" fmla="*/ 2117997 h 2163354"/>
              <a:gd name="connsiteX42" fmla="*/ 1894114 w 5820954"/>
              <a:gd name="connsiteY42" fmla="*/ 2061754 h 2163354"/>
              <a:gd name="connsiteX43" fmla="*/ 1785257 w 5820954"/>
              <a:gd name="connsiteY43" fmla="*/ 2112554 h 2163354"/>
              <a:gd name="connsiteX44" fmla="*/ 1654628 w 5820954"/>
              <a:gd name="connsiteY44" fmla="*/ 2107111 h 2163354"/>
              <a:gd name="connsiteX45" fmla="*/ 1520371 w 5820954"/>
              <a:gd name="connsiteY45" fmla="*/ 2154283 h 2163354"/>
              <a:gd name="connsiteX46" fmla="*/ 1348921 w 5820954"/>
              <a:gd name="connsiteY46" fmla="*/ 2080804 h 2163354"/>
              <a:gd name="connsiteX47" fmla="*/ 1245326 w 5820954"/>
              <a:gd name="connsiteY47" fmla="*/ 2129971 h 2163354"/>
              <a:gd name="connsiteX48" fmla="*/ 1127578 w 5820954"/>
              <a:gd name="connsiteY48" fmla="*/ 2074454 h 2163354"/>
              <a:gd name="connsiteX49" fmla="*/ 1030514 w 5820954"/>
              <a:gd name="connsiteY49" fmla="*/ 2136140 h 2163354"/>
              <a:gd name="connsiteX50" fmla="*/ 903514 w 5820954"/>
              <a:gd name="connsiteY50" fmla="*/ 2091690 h 2163354"/>
              <a:gd name="connsiteX51" fmla="*/ 760186 w 5820954"/>
              <a:gd name="connsiteY51" fmla="*/ 2101668 h 2163354"/>
              <a:gd name="connsiteX52" fmla="*/ 678543 w 5820954"/>
              <a:gd name="connsiteY52" fmla="*/ 2068104 h 2163354"/>
              <a:gd name="connsiteX53" fmla="*/ 594178 w 5820954"/>
              <a:gd name="connsiteY53" fmla="*/ 2116183 h 2163354"/>
              <a:gd name="connsiteX54" fmla="*/ 493486 w 5820954"/>
              <a:gd name="connsiteY54" fmla="*/ 2121625 h 2163354"/>
              <a:gd name="connsiteX55" fmla="*/ 434159 w 5820954"/>
              <a:gd name="connsiteY55" fmla="*/ 2089693 h 2163354"/>
              <a:gd name="connsiteX56" fmla="*/ 374831 w 5820954"/>
              <a:gd name="connsiteY56" fmla="*/ 2096588 h 2163354"/>
              <a:gd name="connsiteX57" fmla="*/ 307884 w 5820954"/>
              <a:gd name="connsiteY57" fmla="*/ 2130334 h 2163354"/>
              <a:gd name="connsiteX58" fmla="*/ 103414 w 5820954"/>
              <a:gd name="connsiteY58" fmla="*/ 2087154 h 2163354"/>
              <a:gd name="connsiteX59" fmla="*/ 0 w 5820954"/>
              <a:gd name="connsiteY59" fmla="*/ 2121625 h 2163354"/>
              <a:gd name="connsiteX0" fmla="*/ 0 w 5828574"/>
              <a:gd name="connsiteY0" fmla="*/ 2098765 h 2140494"/>
              <a:gd name="connsiteX1" fmla="*/ 7620 w 5828574"/>
              <a:gd name="connsiteY1" fmla="*/ 0 h 2140494"/>
              <a:gd name="connsiteX2" fmla="*/ 5828574 w 5828574"/>
              <a:gd name="connsiteY2" fmla="*/ 0 h 2140494"/>
              <a:gd name="connsiteX3" fmla="*/ 5813334 w 5828574"/>
              <a:gd name="connsiteY3" fmla="*/ 2108563 h 2140494"/>
              <a:gd name="connsiteX4" fmla="*/ 5684157 w 5828574"/>
              <a:gd name="connsiteY4" fmla="*/ 2032544 h 2140494"/>
              <a:gd name="connsiteX5" fmla="*/ 5606687 w 5828574"/>
              <a:gd name="connsiteY5" fmla="*/ 2140494 h 2140494"/>
              <a:gd name="connsiteX6" fmla="*/ 5463177 w 5828574"/>
              <a:gd name="connsiteY6" fmla="*/ 2049961 h 2140494"/>
              <a:gd name="connsiteX7" fmla="*/ 5316401 w 5828574"/>
              <a:gd name="connsiteY7" fmla="*/ 2100580 h 2140494"/>
              <a:gd name="connsiteX8" fmla="*/ 5154748 w 5828574"/>
              <a:gd name="connsiteY8" fmla="*/ 2041615 h 2140494"/>
              <a:gd name="connsiteX9" fmla="*/ 5030107 w 5828574"/>
              <a:gd name="connsiteY9" fmla="*/ 2074454 h 2140494"/>
              <a:gd name="connsiteX10" fmla="*/ 4915988 w 5828574"/>
              <a:gd name="connsiteY10" fmla="*/ 2108563 h 2140494"/>
              <a:gd name="connsiteX11" fmla="*/ 4841421 w 5828574"/>
              <a:gd name="connsiteY11" fmla="*/ 2018937 h 2140494"/>
              <a:gd name="connsiteX12" fmla="*/ 4779736 w 5828574"/>
              <a:gd name="connsiteY12" fmla="*/ 2091508 h 2140494"/>
              <a:gd name="connsiteX13" fmla="*/ 4644571 w 5828574"/>
              <a:gd name="connsiteY13" fmla="*/ 2040708 h 2140494"/>
              <a:gd name="connsiteX14" fmla="*/ 4555308 w 5828574"/>
              <a:gd name="connsiteY14" fmla="*/ 2079353 h 2140494"/>
              <a:gd name="connsiteX15" fmla="*/ 4405993 w 5828574"/>
              <a:gd name="connsiteY15" fmla="*/ 2043430 h 2140494"/>
              <a:gd name="connsiteX16" fmla="*/ 4316186 w 5828574"/>
              <a:gd name="connsiteY16" fmla="*/ 2096044 h 2140494"/>
              <a:gd name="connsiteX17" fmla="*/ 4209506 w 5828574"/>
              <a:gd name="connsiteY17" fmla="*/ 2048873 h 2140494"/>
              <a:gd name="connsiteX18" fmla="*/ 4099379 w 5828574"/>
              <a:gd name="connsiteY18" fmla="*/ 2028733 h 2140494"/>
              <a:gd name="connsiteX19" fmla="*/ 4054021 w 5828574"/>
              <a:gd name="connsiteY19" fmla="*/ 2090601 h 2140494"/>
              <a:gd name="connsiteX20" fmla="*/ 3844108 w 5828574"/>
              <a:gd name="connsiteY20" fmla="*/ 2026920 h 2140494"/>
              <a:gd name="connsiteX21" fmla="*/ 3780608 w 5828574"/>
              <a:gd name="connsiteY21" fmla="*/ 2085703 h 2140494"/>
              <a:gd name="connsiteX22" fmla="*/ 3651613 w 5828574"/>
              <a:gd name="connsiteY22" fmla="*/ 2046151 h 2140494"/>
              <a:gd name="connsiteX23" fmla="*/ 3552008 w 5828574"/>
              <a:gd name="connsiteY23" fmla="*/ 2096951 h 2140494"/>
              <a:gd name="connsiteX24" fmla="*/ 3401241 w 5828574"/>
              <a:gd name="connsiteY24" fmla="*/ 2061028 h 2140494"/>
              <a:gd name="connsiteX25" fmla="*/ 3315607 w 5828574"/>
              <a:gd name="connsiteY25" fmla="*/ 2083344 h 2140494"/>
              <a:gd name="connsiteX26" fmla="*/ 3164114 w 5828574"/>
              <a:gd name="connsiteY26" fmla="*/ 2011680 h 2140494"/>
              <a:gd name="connsiteX27" fmla="*/ 3163207 w 5828574"/>
              <a:gd name="connsiteY27" fmla="*/ 2089693 h 2140494"/>
              <a:gd name="connsiteX28" fmla="*/ 3125107 w 5828574"/>
              <a:gd name="connsiteY28" fmla="*/ 2057944 h 2140494"/>
              <a:gd name="connsiteX29" fmla="*/ 3070678 w 5828574"/>
              <a:gd name="connsiteY29" fmla="*/ 2050687 h 2140494"/>
              <a:gd name="connsiteX30" fmla="*/ 2982686 w 5828574"/>
              <a:gd name="connsiteY30" fmla="*/ 2132330 h 2140494"/>
              <a:gd name="connsiteX31" fmla="*/ 2877457 w 5828574"/>
              <a:gd name="connsiteY31" fmla="*/ 2064294 h 2140494"/>
              <a:gd name="connsiteX32" fmla="*/ 2830286 w 5828574"/>
              <a:gd name="connsiteY32" fmla="*/ 2040708 h 2140494"/>
              <a:gd name="connsiteX33" fmla="*/ 2801257 w 5828574"/>
              <a:gd name="connsiteY33" fmla="*/ 2098765 h 2140494"/>
              <a:gd name="connsiteX34" fmla="*/ 2699657 w 5828574"/>
              <a:gd name="connsiteY34" fmla="*/ 2098765 h 2140494"/>
              <a:gd name="connsiteX35" fmla="*/ 2625271 w 5828574"/>
              <a:gd name="connsiteY35" fmla="*/ 2072458 h 2140494"/>
              <a:gd name="connsiteX36" fmla="*/ 2554514 w 5828574"/>
              <a:gd name="connsiteY36" fmla="*/ 2040708 h 2140494"/>
              <a:gd name="connsiteX37" fmla="*/ 2509157 w 5828574"/>
              <a:gd name="connsiteY37" fmla="*/ 2083344 h 2140494"/>
              <a:gd name="connsiteX38" fmla="*/ 2393043 w 5828574"/>
              <a:gd name="connsiteY38" fmla="*/ 2080623 h 2140494"/>
              <a:gd name="connsiteX39" fmla="*/ 2305050 w 5828574"/>
              <a:gd name="connsiteY39" fmla="*/ 2120537 h 2140494"/>
              <a:gd name="connsiteX40" fmla="*/ 2169886 w 5828574"/>
              <a:gd name="connsiteY40" fmla="*/ 2079715 h 2140494"/>
              <a:gd name="connsiteX41" fmla="*/ 2012043 w 5828574"/>
              <a:gd name="connsiteY41" fmla="*/ 2095137 h 2140494"/>
              <a:gd name="connsiteX42" fmla="*/ 1894114 w 5828574"/>
              <a:gd name="connsiteY42" fmla="*/ 2038894 h 2140494"/>
              <a:gd name="connsiteX43" fmla="*/ 1785257 w 5828574"/>
              <a:gd name="connsiteY43" fmla="*/ 2089694 h 2140494"/>
              <a:gd name="connsiteX44" fmla="*/ 1654628 w 5828574"/>
              <a:gd name="connsiteY44" fmla="*/ 2084251 h 2140494"/>
              <a:gd name="connsiteX45" fmla="*/ 1520371 w 5828574"/>
              <a:gd name="connsiteY45" fmla="*/ 2131423 h 2140494"/>
              <a:gd name="connsiteX46" fmla="*/ 1348921 w 5828574"/>
              <a:gd name="connsiteY46" fmla="*/ 2057944 h 2140494"/>
              <a:gd name="connsiteX47" fmla="*/ 1245326 w 5828574"/>
              <a:gd name="connsiteY47" fmla="*/ 2107111 h 2140494"/>
              <a:gd name="connsiteX48" fmla="*/ 1127578 w 5828574"/>
              <a:gd name="connsiteY48" fmla="*/ 2051594 h 2140494"/>
              <a:gd name="connsiteX49" fmla="*/ 1030514 w 5828574"/>
              <a:gd name="connsiteY49" fmla="*/ 2113280 h 2140494"/>
              <a:gd name="connsiteX50" fmla="*/ 903514 w 5828574"/>
              <a:gd name="connsiteY50" fmla="*/ 2068830 h 2140494"/>
              <a:gd name="connsiteX51" fmla="*/ 760186 w 5828574"/>
              <a:gd name="connsiteY51" fmla="*/ 2078808 h 2140494"/>
              <a:gd name="connsiteX52" fmla="*/ 678543 w 5828574"/>
              <a:gd name="connsiteY52" fmla="*/ 2045244 h 2140494"/>
              <a:gd name="connsiteX53" fmla="*/ 594178 w 5828574"/>
              <a:gd name="connsiteY53" fmla="*/ 2093323 h 2140494"/>
              <a:gd name="connsiteX54" fmla="*/ 493486 w 5828574"/>
              <a:gd name="connsiteY54" fmla="*/ 2098765 h 2140494"/>
              <a:gd name="connsiteX55" fmla="*/ 434159 w 5828574"/>
              <a:gd name="connsiteY55" fmla="*/ 2066833 h 2140494"/>
              <a:gd name="connsiteX56" fmla="*/ 374831 w 5828574"/>
              <a:gd name="connsiteY56" fmla="*/ 2073728 h 2140494"/>
              <a:gd name="connsiteX57" fmla="*/ 307884 w 5828574"/>
              <a:gd name="connsiteY57" fmla="*/ 2107474 h 2140494"/>
              <a:gd name="connsiteX58" fmla="*/ 103414 w 5828574"/>
              <a:gd name="connsiteY58" fmla="*/ 2064294 h 2140494"/>
              <a:gd name="connsiteX59" fmla="*/ 0 w 5828574"/>
              <a:gd name="connsiteY59" fmla="*/ 2098765 h 214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28574" h="2140494">
                <a:moveTo>
                  <a:pt x="0" y="2098765"/>
                </a:moveTo>
                <a:lnTo>
                  <a:pt x="7620" y="0"/>
                </a:lnTo>
                <a:lnTo>
                  <a:pt x="5828574" y="0"/>
                </a:lnTo>
                <a:lnTo>
                  <a:pt x="5813334" y="2108563"/>
                </a:lnTo>
                <a:lnTo>
                  <a:pt x="5684157" y="2032544"/>
                </a:lnTo>
                <a:lnTo>
                  <a:pt x="5606687" y="2140494"/>
                </a:lnTo>
                <a:lnTo>
                  <a:pt x="5463177" y="2049961"/>
                </a:lnTo>
                <a:lnTo>
                  <a:pt x="5316401" y="2100580"/>
                </a:lnTo>
                <a:lnTo>
                  <a:pt x="5154748" y="2041615"/>
                </a:lnTo>
                <a:cubicBezTo>
                  <a:pt x="5128441" y="2059758"/>
                  <a:pt x="5056414" y="2056311"/>
                  <a:pt x="5030107" y="2074454"/>
                </a:cubicBezTo>
                <a:cubicBezTo>
                  <a:pt x="5045407" y="2093444"/>
                  <a:pt x="5007368" y="2104813"/>
                  <a:pt x="4915988" y="2108563"/>
                </a:cubicBezTo>
                <a:lnTo>
                  <a:pt x="4841421" y="2018937"/>
                </a:lnTo>
                <a:lnTo>
                  <a:pt x="4779736" y="2091508"/>
                </a:lnTo>
                <a:lnTo>
                  <a:pt x="4644571" y="2040708"/>
                </a:lnTo>
                <a:lnTo>
                  <a:pt x="4555308" y="2079353"/>
                </a:lnTo>
                <a:lnTo>
                  <a:pt x="4405993" y="2043430"/>
                </a:lnTo>
                <a:lnTo>
                  <a:pt x="4316186" y="2096044"/>
                </a:lnTo>
                <a:lnTo>
                  <a:pt x="4209506" y="2048873"/>
                </a:lnTo>
                <a:lnTo>
                  <a:pt x="4099379" y="2028733"/>
                </a:lnTo>
                <a:lnTo>
                  <a:pt x="4054021" y="2090601"/>
                </a:lnTo>
                <a:lnTo>
                  <a:pt x="3844108" y="2026920"/>
                </a:lnTo>
                <a:lnTo>
                  <a:pt x="3780608" y="2085703"/>
                </a:lnTo>
                <a:lnTo>
                  <a:pt x="3651613" y="2046151"/>
                </a:lnTo>
                <a:lnTo>
                  <a:pt x="3552008" y="2096951"/>
                </a:lnTo>
                <a:lnTo>
                  <a:pt x="3401241" y="2061028"/>
                </a:lnTo>
                <a:cubicBezTo>
                  <a:pt x="3356186" y="2051957"/>
                  <a:pt x="3360662" y="2092415"/>
                  <a:pt x="3315607" y="2083344"/>
                </a:cubicBezTo>
                <a:lnTo>
                  <a:pt x="3164114" y="2011680"/>
                </a:lnTo>
                <a:cubicBezTo>
                  <a:pt x="3141889" y="2009563"/>
                  <a:pt x="3169708" y="2081982"/>
                  <a:pt x="3163207" y="2089693"/>
                </a:cubicBezTo>
                <a:cubicBezTo>
                  <a:pt x="3156706" y="2097404"/>
                  <a:pt x="3137353" y="2058095"/>
                  <a:pt x="3125107" y="2057944"/>
                </a:cubicBezTo>
                <a:lnTo>
                  <a:pt x="3070678" y="2050687"/>
                </a:lnTo>
                <a:cubicBezTo>
                  <a:pt x="3049814" y="2060968"/>
                  <a:pt x="3014889" y="2130062"/>
                  <a:pt x="2982686" y="2132330"/>
                </a:cubicBezTo>
                <a:cubicBezTo>
                  <a:pt x="2950483" y="2134598"/>
                  <a:pt x="2902857" y="2079564"/>
                  <a:pt x="2877457" y="2064294"/>
                </a:cubicBezTo>
                <a:cubicBezTo>
                  <a:pt x="2852057" y="2049024"/>
                  <a:pt x="2839811" y="2030730"/>
                  <a:pt x="2830286" y="2040708"/>
                </a:cubicBezTo>
                <a:lnTo>
                  <a:pt x="2801257" y="2098765"/>
                </a:lnTo>
                <a:lnTo>
                  <a:pt x="2699657" y="2098765"/>
                </a:lnTo>
                <a:lnTo>
                  <a:pt x="2625271" y="2072458"/>
                </a:lnTo>
                <a:lnTo>
                  <a:pt x="2554514" y="2040708"/>
                </a:lnTo>
                <a:cubicBezTo>
                  <a:pt x="2543628" y="2035870"/>
                  <a:pt x="2520043" y="2088182"/>
                  <a:pt x="2509157" y="2083344"/>
                </a:cubicBezTo>
                <a:lnTo>
                  <a:pt x="2393043" y="2080623"/>
                </a:lnTo>
                <a:lnTo>
                  <a:pt x="2305050" y="2120537"/>
                </a:lnTo>
                <a:lnTo>
                  <a:pt x="2169886" y="2079715"/>
                </a:lnTo>
                <a:lnTo>
                  <a:pt x="2012043" y="2095137"/>
                </a:lnTo>
                <a:lnTo>
                  <a:pt x="1894114" y="2038894"/>
                </a:lnTo>
                <a:lnTo>
                  <a:pt x="1785257" y="2089694"/>
                </a:lnTo>
                <a:lnTo>
                  <a:pt x="1654628" y="2084251"/>
                </a:lnTo>
                <a:lnTo>
                  <a:pt x="1520371" y="2131423"/>
                </a:lnTo>
                <a:lnTo>
                  <a:pt x="1348921" y="2057944"/>
                </a:lnTo>
                <a:lnTo>
                  <a:pt x="1245326" y="2107111"/>
                </a:lnTo>
                <a:lnTo>
                  <a:pt x="1127578" y="2051594"/>
                </a:lnTo>
                <a:lnTo>
                  <a:pt x="1030514" y="2113280"/>
                </a:lnTo>
                <a:lnTo>
                  <a:pt x="903514" y="2068830"/>
                </a:lnTo>
                <a:lnTo>
                  <a:pt x="760186" y="2078808"/>
                </a:lnTo>
                <a:lnTo>
                  <a:pt x="678543" y="2045244"/>
                </a:lnTo>
                <a:lnTo>
                  <a:pt x="594178" y="2093323"/>
                </a:lnTo>
                <a:lnTo>
                  <a:pt x="493486" y="2098765"/>
                </a:lnTo>
                <a:cubicBezTo>
                  <a:pt x="471170" y="2077961"/>
                  <a:pt x="456475" y="2087637"/>
                  <a:pt x="434159" y="2066833"/>
                </a:cubicBezTo>
                <a:lnTo>
                  <a:pt x="374831" y="2073728"/>
                </a:lnTo>
                <a:cubicBezTo>
                  <a:pt x="355479" y="2068890"/>
                  <a:pt x="353120" y="2109046"/>
                  <a:pt x="307884" y="2107474"/>
                </a:cubicBezTo>
                <a:cubicBezTo>
                  <a:pt x="262648" y="2105902"/>
                  <a:pt x="135164" y="2057944"/>
                  <a:pt x="103414" y="2064294"/>
                </a:cubicBezTo>
                <a:lnTo>
                  <a:pt x="0" y="2098765"/>
                </a:lnTo>
                <a:close/>
              </a:path>
            </a:pathLst>
          </a:custGeom>
          <a:solidFill>
            <a:schemeClr val="bg1"/>
          </a:solidFill>
          <a:ln w="3175">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28600" fontAlgn="auto">
              <a:spcBef>
                <a:spcPts val="600"/>
              </a:spcBef>
              <a:spcAft>
                <a:spcPts val="0"/>
              </a:spcAft>
              <a:defRPr/>
            </a:pPr>
            <a:endParaRPr lang="en-US" dirty="0">
              <a:solidFill>
                <a:prstClr val="black"/>
              </a:solidFill>
              <a:latin typeface="Arial" pitchFamily="34" charset="0"/>
              <a:cs typeface="Arial" pitchFamily="34" charset="0"/>
            </a:endParaRPr>
          </a:p>
        </p:txBody>
      </p:sp>
      <p:sp>
        <p:nvSpPr>
          <p:cNvPr id="26" name="TextBox 25"/>
          <p:cNvSpPr txBox="1"/>
          <p:nvPr/>
        </p:nvSpPr>
        <p:spPr>
          <a:xfrm>
            <a:off x="435290" y="5981460"/>
            <a:ext cx="5410200" cy="369332"/>
          </a:xfrm>
          <a:prstGeom prst="rect">
            <a:avLst/>
          </a:prstGeom>
          <a:noFill/>
        </p:spPr>
        <p:txBody>
          <a:bodyPr wrap="square" rtlCol="0">
            <a:spAutoFit/>
          </a:bodyPr>
          <a:lstStyle/>
          <a:p>
            <a:r>
              <a:rPr lang="en-US" dirty="0" smtClean="0"/>
              <a:t>What is the theme? What is your evidence?</a:t>
            </a:r>
            <a:endParaRPr lang="en-US" dirty="0"/>
          </a:p>
        </p:txBody>
      </p:sp>
      <p:grpSp>
        <p:nvGrpSpPr>
          <p:cNvPr id="20" name="Group 63"/>
          <p:cNvGrpSpPr>
            <a:grpSpLocks/>
          </p:cNvGrpSpPr>
          <p:nvPr/>
        </p:nvGrpSpPr>
        <p:grpSpPr bwMode="auto">
          <a:xfrm>
            <a:off x="6686606" y="140395"/>
            <a:ext cx="2184400" cy="966418"/>
            <a:chOff x="6748463" y="935611"/>
            <a:chExt cx="2184400" cy="966284"/>
          </a:xfrm>
        </p:grpSpPr>
        <p:sp>
          <p:nvSpPr>
            <p:cNvPr id="24" name="Rectangle 23"/>
            <p:cNvSpPr/>
            <p:nvPr/>
          </p:nvSpPr>
          <p:spPr bwMode="auto">
            <a:xfrm>
              <a:off x="6748463" y="935611"/>
              <a:ext cx="2184400" cy="966284"/>
            </a:xfrm>
            <a:prstGeom prst="rect">
              <a:avLst/>
            </a:prstGeom>
            <a:gradFill flip="none" rotWithShape="1">
              <a:gsLst>
                <a:gs pos="0">
                  <a:srgbClr val="C0ECFC"/>
                </a:gs>
                <a:gs pos="32000">
                  <a:srgbClr val="F7FDFF"/>
                </a:gs>
                <a:gs pos="100000">
                  <a:srgbClr val="FFFFFF"/>
                </a:gs>
              </a:gsLst>
              <a:lin ang="2700000" scaled="1"/>
              <a:tileRect/>
            </a:gradFill>
            <a:ln w="3175">
              <a:solidFill>
                <a:schemeClr val="bg1">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301752" rIns="45720">
              <a:spAutoFit/>
            </a:bodyPr>
            <a:lstStyle/>
            <a:p>
              <a:pPr>
                <a:defRPr/>
              </a:pPr>
              <a:r>
                <a:rPr lang="en-US" sz="1000" dirty="0" smtClean="0">
                  <a:solidFill>
                    <a:schemeClr val="bg1">
                      <a:lumMod val="50000"/>
                    </a:schemeClr>
                  </a:solidFill>
                  <a:latin typeface="Verdana" pitchFamily="34" charset="0"/>
                </a:rPr>
                <a:t>What is one question that I</a:t>
              </a:r>
            </a:p>
            <a:p>
              <a:pPr>
                <a:defRPr/>
              </a:pPr>
              <a:r>
                <a:rPr lang="en-US" sz="1000" dirty="0" smtClean="0">
                  <a:solidFill>
                    <a:schemeClr val="bg1">
                      <a:lumMod val="50000"/>
                    </a:schemeClr>
                  </a:solidFill>
                  <a:latin typeface="Verdana" pitchFamily="34" charset="0"/>
                </a:rPr>
                <a:t>Can ask myself to help me compare and contrast the themes?</a:t>
              </a:r>
              <a:endParaRPr lang="en-US" sz="1000" dirty="0">
                <a:solidFill>
                  <a:schemeClr val="bg1">
                    <a:lumMod val="50000"/>
                  </a:schemeClr>
                </a:solidFill>
                <a:latin typeface="Verdana" pitchFamily="34" charset="0"/>
              </a:endParaRPr>
            </a:p>
          </p:txBody>
        </p:sp>
        <p:sp>
          <p:nvSpPr>
            <p:cNvPr id="27" name="Rectangle 26"/>
            <p:cNvSpPr/>
            <p:nvPr/>
          </p:nvSpPr>
          <p:spPr bwMode="auto">
            <a:xfrm>
              <a:off x="6748463" y="936628"/>
              <a:ext cx="2184400" cy="231743"/>
            </a:xfrm>
            <a:prstGeom prst="rect">
              <a:avLst/>
            </a:prstGeom>
            <a:solidFill>
              <a:srgbClr val="08749A"/>
            </a:solidFill>
            <a:ln w="31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000" b="1" dirty="0">
                  <a:solidFill>
                    <a:prstClr val="white"/>
                  </a:solidFill>
                  <a:latin typeface="Gill Sans MT" pitchFamily="34" charset="0"/>
                  <a:cs typeface="Arial" charset="0"/>
                </a:rPr>
                <a:t>CFU</a:t>
              </a:r>
            </a:p>
          </p:txBody>
        </p:sp>
      </p:grpSp>
      <p:sp>
        <p:nvSpPr>
          <p:cNvPr id="5" name="TextBox 4"/>
          <p:cNvSpPr txBox="1"/>
          <p:nvPr/>
        </p:nvSpPr>
        <p:spPr>
          <a:xfrm>
            <a:off x="2775045" y="1756099"/>
            <a:ext cx="3276600" cy="400110"/>
          </a:xfrm>
          <a:prstGeom prst="rect">
            <a:avLst/>
          </a:prstGeom>
          <a:noFill/>
        </p:spPr>
        <p:txBody>
          <a:bodyPr wrap="square" rtlCol="0">
            <a:spAutoFit/>
          </a:bodyPr>
          <a:lstStyle/>
          <a:p>
            <a:pPr algn="ctr"/>
            <a:r>
              <a:rPr lang="en-US" sz="2000" b="1" dirty="0" smtClean="0">
                <a:solidFill>
                  <a:srgbClr val="FF0000"/>
                </a:solidFill>
              </a:rPr>
              <a:t>Teacher Model Theme</a:t>
            </a:r>
            <a:endParaRPr lang="en-US" sz="2000" b="1" dirty="0">
              <a:solidFill>
                <a:srgbClr val="FF0000"/>
              </a:solidFill>
            </a:endParaRPr>
          </a:p>
        </p:txBody>
      </p:sp>
      <p:grpSp>
        <p:nvGrpSpPr>
          <p:cNvPr id="25" name="Group 1"/>
          <p:cNvGrpSpPr>
            <a:grpSpLocks/>
          </p:cNvGrpSpPr>
          <p:nvPr/>
        </p:nvGrpSpPr>
        <p:grpSpPr bwMode="auto">
          <a:xfrm>
            <a:off x="0" y="214014"/>
            <a:ext cx="6642925" cy="1753138"/>
            <a:chOff x="179107" y="1016190"/>
            <a:chExt cx="7094537" cy="1726744"/>
          </a:xfrm>
        </p:grpSpPr>
        <p:pic>
          <p:nvPicPr>
            <p:cNvPr id="28" name="Picture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107" y="1016190"/>
              <a:ext cx="7094537" cy="1314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Rectangle 30"/>
            <p:cNvSpPr/>
            <p:nvPr/>
          </p:nvSpPr>
          <p:spPr bwMode="auto">
            <a:xfrm>
              <a:off x="790738" y="1378790"/>
              <a:ext cx="5914281" cy="1364144"/>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285750" indent="-285750">
                <a:buFont typeface="Wingdings" panose="05000000000000000000" pitchFamily="2" charset="2"/>
                <a:buChar char="Ø"/>
              </a:pPr>
              <a:r>
                <a:rPr lang="en-US" sz="1400" b="1" dirty="0">
                  <a:solidFill>
                    <a:schemeClr val="tx1"/>
                  </a:solidFill>
                </a:rPr>
                <a:t>What are the characters doing and saying.</a:t>
              </a:r>
            </a:p>
            <a:p>
              <a:pPr marL="285750" indent="-285750">
                <a:buFont typeface="Wingdings" panose="05000000000000000000" pitchFamily="2" charset="2"/>
                <a:buChar char="Ø"/>
              </a:pPr>
              <a:r>
                <a:rPr lang="en-US" sz="1400" b="1" dirty="0">
                  <a:solidFill>
                    <a:schemeClr val="tx1"/>
                  </a:solidFill>
                </a:rPr>
                <a:t>How do they change?</a:t>
              </a:r>
            </a:p>
            <a:p>
              <a:pPr marL="285750" indent="-285750">
                <a:buFont typeface="Wingdings" panose="05000000000000000000" pitchFamily="2" charset="2"/>
                <a:buChar char="Ø"/>
              </a:pPr>
              <a:r>
                <a:rPr lang="en-US" sz="1400" b="1" dirty="0">
                  <a:solidFill>
                    <a:schemeClr val="tx1"/>
                  </a:solidFill>
                </a:rPr>
                <a:t>What do they learn?</a:t>
              </a:r>
            </a:p>
            <a:p>
              <a:pPr marL="285750" indent="-285750">
                <a:buFont typeface="Wingdings" panose="05000000000000000000" pitchFamily="2" charset="2"/>
                <a:buChar char="Ø"/>
              </a:pPr>
              <a:r>
                <a:rPr lang="en-US" sz="1400" b="1" dirty="0">
                  <a:solidFill>
                    <a:schemeClr val="tx1"/>
                  </a:solidFill>
                </a:rPr>
                <a:t>What is the conflict that the main characters face?</a:t>
              </a:r>
            </a:p>
            <a:p>
              <a:pPr marL="285750" indent="-285750">
                <a:buFont typeface="Wingdings" panose="05000000000000000000" pitchFamily="2" charset="2"/>
                <a:buChar char="Ø"/>
              </a:pPr>
              <a:r>
                <a:rPr lang="en-US" sz="1400" b="1" dirty="0">
                  <a:solidFill>
                    <a:schemeClr val="tx1"/>
                  </a:solidFill>
                </a:rPr>
                <a:t>Think about your own experiences.  How would you act in this situation?</a:t>
              </a:r>
              <a:endParaRPr lang="en-US" sz="1400" dirty="0" smtClean="0">
                <a:solidFill>
                  <a:schemeClr val="tx1"/>
                </a:solidFill>
                <a:latin typeface="Arial" charset="0"/>
              </a:endParaRPr>
            </a:p>
          </p:txBody>
        </p:sp>
        <p:sp>
          <p:nvSpPr>
            <p:cNvPr id="32" name="Rectangle 1112"/>
            <p:cNvSpPr>
              <a:spLocks noChangeArrowheads="1"/>
            </p:cNvSpPr>
            <p:nvPr/>
          </p:nvSpPr>
          <p:spPr bwMode="auto">
            <a:xfrm>
              <a:off x="236538" y="1089902"/>
              <a:ext cx="3372946" cy="30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fontAlgn="auto" hangingPunct="0">
                <a:spcBef>
                  <a:spcPts val="0"/>
                </a:spcBef>
                <a:spcAft>
                  <a:spcPts val="0"/>
                </a:spcAft>
                <a:tabLst>
                  <a:tab pos="-57150" algn="l"/>
                </a:tabLst>
                <a:defRPr/>
              </a:pPr>
              <a:r>
                <a:rPr lang="en-US" sz="1400" b="1" kern="0" dirty="0" smtClean="0">
                  <a:solidFill>
                    <a:sysClr val="windowText" lastClr="000000"/>
                  </a:solidFill>
                  <a:latin typeface="Arial" pitchFamily="34" charset="0"/>
                </a:rPr>
                <a:t>Compare and Contrast the themes.</a:t>
              </a:r>
              <a:endParaRPr lang="en-US" sz="1400" b="1" kern="0" dirty="0">
                <a:solidFill>
                  <a:sysClr val="windowText" lastClr="000000"/>
                </a:solidFill>
                <a:latin typeface="Arial" pitchFamily="34" charset="0"/>
              </a:endParaRPr>
            </a:p>
          </p:txBody>
        </p:sp>
        <p:sp>
          <p:nvSpPr>
            <p:cNvPr id="33" name="Oval 32"/>
            <p:cNvSpPr/>
            <p:nvPr/>
          </p:nvSpPr>
          <p:spPr bwMode="auto">
            <a:xfrm>
              <a:off x="376238" y="1389148"/>
              <a:ext cx="173038" cy="173081"/>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1</a:t>
              </a:r>
            </a:p>
          </p:txBody>
        </p:sp>
        <p:sp>
          <p:nvSpPr>
            <p:cNvPr id="35" name="Oval 34"/>
            <p:cNvSpPr/>
            <p:nvPr/>
          </p:nvSpPr>
          <p:spPr bwMode="auto">
            <a:xfrm>
              <a:off x="376238" y="1595574"/>
              <a:ext cx="173038" cy="173081"/>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2</a:t>
              </a:r>
            </a:p>
          </p:txBody>
        </p:sp>
        <p:sp>
          <p:nvSpPr>
            <p:cNvPr id="36" name="Oval 35"/>
            <p:cNvSpPr/>
            <p:nvPr/>
          </p:nvSpPr>
          <p:spPr bwMode="auto">
            <a:xfrm>
              <a:off x="367368" y="1809007"/>
              <a:ext cx="173038" cy="173080"/>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3</a:t>
              </a:r>
            </a:p>
          </p:txBody>
        </p:sp>
      </p:grpSp>
      <p:graphicFrame>
        <p:nvGraphicFramePr>
          <p:cNvPr id="2" name="Table 1"/>
          <p:cNvGraphicFramePr>
            <a:graphicFrameLocks noGrp="1"/>
          </p:cNvGraphicFramePr>
          <p:nvPr>
            <p:extLst>
              <p:ext uri="{D42A27DB-BD31-4B8C-83A1-F6EECF244321}">
                <p14:modId xmlns:p14="http://schemas.microsoft.com/office/powerpoint/2010/main" val="728002640"/>
              </p:ext>
            </p:extLst>
          </p:nvPr>
        </p:nvGraphicFramePr>
        <p:xfrm>
          <a:off x="107413" y="2086345"/>
          <a:ext cx="8807986" cy="4251960"/>
        </p:xfrm>
        <a:graphic>
          <a:graphicData uri="http://schemas.openxmlformats.org/drawingml/2006/table">
            <a:tbl>
              <a:tblPr firstRow="1" bandRow="1">
                <a:tableStyleId>{5C22544A-7EE6-4342-B048-85BDC9FD1C3A}</a:tableStyleId>
              </a:tblPr>
              <a:tblGrid>
                <a:gridCol w="4280380"/>
                <a:gridCol w="4527606"/>
              </a:tblGrid>
              <a:tr h="3252743">
                <a:tc>
                  <a:txBody>
                    <a:bodyPr/>
                    <a:lstStyle/>
                    <a:p>
                      <a:endParaRPr lang="en-US" dirty="0"/>
                    </a:p>
                  </a:txBody>
                  <a:tcPr/>
                </a:tc>
                <a:tc>
                  <a:txBody>
                    <a:bodyPr/>
                    <a:lstStyle/>
                    <a:p>
                      <a:r>
                        <a:rPr lang="en-US" sz="1500" b="1" dirty="0" smtClean="0"/>
                        <a:t>Perseus and Medusa</a:t>
                      </a:r>
                      <a:endParaRPr lang="en-US" sz="1500" dirty="0" smtClean="0"/>
                    </a:p>
                    <a:p>
                      <a:r>
                        <a:rPr lang="en-US" sz="1500" dirty="0" smtClean="0">
                          <a:effectLst/>
                        </a:rPr>
                        <a:t>“Bring me the head of the monster woman Medusa!” the king said to Perseus. The king gave this command because he was sure that it was an impossible task for the young boy. Medusa had snakes for hair, and one look at her turned people to stone. The king knew that Perseus might never return if he attempted to follow the king’s command. Then the king would be free to marry Perseus’s mother. But Perseus knew that his mother disliked the king and would not marry him unless she was forced to. So Perseus decided to accept the king’s task. First he got a shield from the goddess Athena. Then he got a sickle from the god Hermes. Once in Medusa’s lair, he used the shield as a mirror to reflect Medusa’s head. He raised the sickle and brought it down. Perseus took the head to the king, who looked directly at it and turned to stone.</a:t>
                      </a:r>
                    </a:p>
                    <a:p>
                      <a:endParaRPr lang="en-US" dirty="0"/>
                    </a:p>
                  </a:txBody>
                  <a:tcPr/>
                </a:tc>
              </a:tr>
            </a:tbl>
          </a:graphicData>
        </a:graphic>
      </p:graphicFrame>
      <p:sp>
        <p:nvSpPr>
          <p:cNvPr id="3" name="Rectangle 2"/>
          <p:cNvSpPr/>
          <p:nvPr/>
        </p:nvSpPr>
        <p:spPr>
          <a:xfrm>
            <a:off x="132965" y="2156209"/>
            <a:ext cx="4280380" cy="3093154"/>
          </a:xfrm>
          <a:prstGeom prst="rect">
            <a:avLst/>
          </a:prstGeom>
        </p:spPr>
        <p:txBody>
          <a:bodyPr wrap="square">
            <a:spAutoFit/>
          </a:bodyPr>
          <a:lstStyle/>
          <a:p>
            <a:r>
              <a:rPr lang="en-US" sz="1500" b="1" dirty="0">
                <a:solidFill>
                  <a:schemeClr val="bg1"/>
                </a:solidFill>
              </a:rPr>
              <a:t>Thor’s Hammer</a:t>
            </a:r>
          </a:p>
          <a:p>
            <a:pPr>
              <a:spcAft>
                <a:spcPts val="0"/>
              </a:spcAft>
            </a:pPr>
            <a:r>
              <a:rPr lang="en-US" sz="1500" b="1" dirty="0">
                <a:solidFill>
                  <a:schemeClr val="bg1"/>
                </a:solidFill>
              </a:rPr>
              <a:t>Long ago, in the far North, the thunder god Thor discovered that </a:t>
            </a:r>
            <a:r>
              <a:rPr lang="en-US" sz="1500" b="1" dirty="0" err="1">
                <a:solidFill>
                  <a:schemeClr val="bg1"/>
                </a:solidFill>
              </a:rPr>
              <a:t>Thrym</a:t>
            </a:r>
            <a:r>
              <a:rPr lang="en-US" sz="1500" b="1" dirty="0">
                <a:solidFill>
                  <a:schemeClr val="bg1"/>
                </a:solidFill>
              </a:rPr>
              <a:t>, the giant king, had taken his hammer. “To get your hammer back, you must bring Freya to be my bride,” </a:t>
            </a:r>
            <a:r>
              <a:rPr lang="en-US" sz="1500" b="1" dirty="0" err="1">
                <a:solidFill>
                  <a:schemeClr val="bg1"/>
                </a:solidFill>
              </a:rPr>
              <a:t>Thrym</a:t>
            </a:r>
            <a:r>
              <a:rPr lang="en-US" sz="1500" b="1" dirty="0">
                <a:solidFill>
                  <a:schemeClr val="bg1"/>
                </a:solidFill>
              </a:rPr>
              <a:t> demanded. The goddess Freya did not want to marry </a:t>
            </a:r>
            <a:r>
              <a:rPr lang="en-US" sz="1500" b="1" dirty="0" err="1">
                <a:solidFill>
                  <a:schemeClr val="bg1"/>
                </a:solidFill>
              </a:rPr>
              <a:t>Thrym</a:t>
            </a:r>
            <a:r>
              <a:rPr lang="en-US" sz="1500" b="1" dirty="0">
                <a:solidFill>
                  <a:schemeClr val="bg1"/>
                </a:solidFill>
              </a:rPr>
              <a:t>. The gods decided that Thor would dress as a bride and pretend to be Freya. Dressed as a bride, Thor went to </a:t>
            </a:r>
            <a:r>
              <a:rPr lang="en-US" sz="1500" b="1" dirty="0" err="1">
                <a:solidFill>
                  <a:schemeClr val="bg1"/>
                </a:solidFill>
              </a:rPr>
              <a:t>Thrym’s</a:t>
            </a:r>
            <a:r>
              <a:rPr lang="en-US" sz="1500" b="1" dirty="0">
                <a:solidFill>
                  <a:schemeClr val="bg1"/>
                </a:solidFill>
              </a:rPr>
              <a:t> cold mountain home. The disguise fooled </a:t>
            </a:r>
            <a:r>
              <a:rPr lang="en-US" sz="1500" b="1" dirty="0" err="1">
                <a:solidFill>
                  <a:schemeClr val="bg1"/>
                </a:solidFill>
              </a:rPr>
              <a:t>Thrym</a:t>
            </a:r>
            <a:r>
              <a:rPr lang="en-US" sz="1500" b="1" dirty="0">
                <a:solidFill>
                  <a:schemeClr val="bg1"/>
                </a:solidFill>
              </a:rPr>
              <a:t>. He ordered that Thor’s hammer be laid in the lap of the bride. At that, Thor grabbed his hammer, struck </a:t>
            </a:r>
            <a:r>
              <a:rPr lang="en-US" sz="1500" b="1" dirty="0" err="1">
                <a:solidFill>
                  <a:schemeClr val="bg1"/>
                </a:solidFill>
              </a:rPr>
              <a:t>Thrym</a:t>
            </a:r>
            <a:r>
              <a:rPr lang="en-US" sz="1500" b="1" dirty="0">
                <a:solidFill>
                  <a:schemeClr val="bg1"/>
                </a:solidFill>
              </a:rPr>
              <a:t> with it, and left the land of the giants</a:t>
            </a:r>
            <a:r>
              <a:rPr lang="en-US" sz="1400" dirty="0"/>
              <a:t>.</a:t>
            </a:r>
            <a:endParaRPr lang="en-US" sz="1400" dirty="0">
              <a:effectLst/>
            </a:endParaRPr>
          </a:p>
        </p:txBody>
      </p:sp>
      <p:sp>
        <p:nvSpPr>
          <p:cNvPr id="37" name="TextBox 36"/>
          <p:cNvSpPr txBox="1"/>
          <p:nvPr/>
        </p:nvSpPr>
        <p:spPr>
          <a:xfrm>
            <a:off x="132965" y="5229328"/>
            <a:ext cx="3381567" cy="646331"/>
          </a:xfrm>
          <a:prstGeom prst="rect">
            <a:avLst/>
          </a:prstGeom>
          <a:noFill/>
        </p:spPr>
        <p:txBody>
          <a:bodyPr wrap="none" rtlCol="0">
            <a:spAutoFit/>
          </a:bodyPr>
          <a:lstStyle/>
          <a:p>
            <a:r>
              <a:rPr lang="en-US" dirty="0" smtClean="0"/>
              <a:t>What is the main conflict that the </a:t>
            </a:r>
          </a:p>
          <a:p>
            <a:r>
              <a:rPr lang="en-US" dirty="0" smtClean="0"/>
              <a:t>characters face?</a:t>
            </a:r>
            <a:endParaRPr lang="en-US" dirty="0"/>
          </a:p>
        </p:txBody>
      </p:sp>
      <p:sp>
        <p:nvSpPr>
          <p:cNvPr id="38" name="TextBox 37"/>
          <p:cNvSpPr txBox="1"/>
          <p:nvPr/>
        </p:nvSpPr>
        <p:spPr>
          <a:xfrm>
            <a:off x="195336" y="5876564"/>
            <a:ext cx="3152914" cy="369332"/>
          </a:xfrm>
          <a:prstGeom prst="rect">
            <a:avLst/>
          </a:prstGeom>
          <a:noFill/>
        </p:spPr>
        <p:txBody>
          <a:bodyPr wrap="none" rtlCol="0">
            <a:spAutoFit/>
          </a:bodyPr>
          <a:lstStyle/>
          <a:p>
            <a:r>
              <a:rPr lang="en-US" dirty="0" smtClean="0"/>
              <a:t>What do both characters learn?</a:t>
            </a:r>
            <a:endParaRPr lang="en-US" dirty="0"/>
          </a:p>
        </p:txBody>
      </p:sp>
      <p:sp>
        <p:nvSpPr>
          <p:cNvPr id="23" name="TextBox 22"/>
          <p:cNvSpPr txBox="1"/>
          <p:nvPr/>
        </p:nvSpPr>
        <p:spPr>
          <a:xfrm>
            <a:off x="267204" y="6402664"/>
            <a:ext cx="4953857" cy="369332"/>
          </a:xfrm>
          <a:prstGeom prst="rect">
            <a:avLst/>
          </a:prstGeom>
          <a:noFill/>
        </p:spPr>
        <p:txBody>
          <a:bodyPr wrap="none" rtlCol="0">
            <a:spAutoFit/>
          </a:bodyPr>
          <a:lstStyle/>
          <a:p>
            <a:r>
              <a:rPr lang="en-US" dirty="0" smtClean="0"/>
              <a:t>What is the difference in how the theme is taught?</a:t>
            </a:r>
            <a:endParaRPr lang="en-US" dirty="0"/>
          </a:p>
        </p:txBody>
      </p:sp>
    </p:spTree>
    <p:extLst>
      <p:ext uri="{BB962C8B-B14F-4D97-AF65-F5344CB8AC3E}">
        <p14:creationId xmlns:p14="http://schemas.microsoft.com/office/powerpoint/2010/main" val="364819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457200" y="1582341"/>
            <a:ext cx="8077200" cy="2585323"/>
          </a:xfrm>
          <a:prstGeom prst="rect">
            <a:avLst/>
          </a:prstGeom>
        </p:spPr>
        <p:txBody>
          <a:bodyPr wrap="square">
            <a:spAutoFit/>
          </a:bodyPr>
          <a:lstStyle/>
          <a:p>
            <a:r>
              <a:rPr lang="en-US" b="1" dirty="0"/>
              <a:t>Theme</a:t>
            </a:r>
          </a:p>
          <a:p>
            <a:r>
              <a:rPr lang="en-US" i="1" dirty="0"/>
              <a:t>The message in both stories is that the key to successfully completing any task is to use one’s mind as well as one’s strength</a:t>
            </a:r>
            <a:r>
              <a:rPr lang="en-US" i="1" dirty="0" smtClean="0"/>
              <a:t>.</a:t>
            </a:r>
          </a:p>
          <a:p>
            <a:endParaRPr lang="en-US" dirty="0"/>
          </a:p>
          <a:p>
            <a:r>
              <a:rPr lang="en-US" dirty="0"/>
              <a:t>In “Thor’s Hammer,” Thor uses his mind to fool </a:t>
            </a:r>
            <a:r>
              <a:rPr lang="en-US" dirty="0" err="1"/>
              <a:t>Thrym</a:t>
            </a:r>
            <a:r>
              <a:rPr lang="en-US" dirty="0"/>
              <a:t> into believing that he is Freya. By doing so, he is able to get his hammer and defeat </a:t>
            </a:r>
            <a:r>
              <a:rPr lang="en-US" dirty="0" err="1"/>
              <a:t>Thrym</a:t>
            </a:r>
            <a:r>
              <a:rPr lang="en-US" dirty="0"/>
              <a:t>.</a:t>
            </a:r>
          </a:p>
          <a:p>
            <a:r>
              <a:rPr lang="en-US" dirty="0"/>
              <a:t>In “Perseus and Medusa” Perseus uses his mind by treating the shield as a mirror. By doing so, he does not have to look at Medusa directly. This helps him remove her head and defeat the king.</a:t>
            </a:r>
          </a:p>
        </p:txBody>
      </p:sp>
    </p:spTree>
    <p:extLst>
      <p:ext uri="{BB962C8B-B14F-4D97-AF65-F5344CB8AC3E}">
        <p14:creationId xmlns:p14="http://schemas.microsoft.com/office/powerpoint/2010/main" val="522084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44"/>
          <p:cNvSpPr/>
          <p:nvPr/>
        </p:nvSpPr>
        <p:spPr>
          <a:xfrm>
            <a:off x="0" y="0"/>
            <a:ext cx="2743200" cy="247650"/>
          </a:xfrm>
          <a:custGeom>
            <a:avLst/>
            <a:gdLst/>
            <a:ahLst/>
            <a:cxnLst/>
            <a:rect l="l" t="t" r="r" b="b"/>
            <a:pathLst>
              <a:path w="2742521" h="247650">
                <a:moveTo>
                  <a:pt x="2641547" y="0"/>
                </a:moveTo>
                <a:lnTo>
                  <a:pt x="2742521" y="123825"/>
                </a:lnTo>
                <a:lnTo>
                  <a:pt x="2641547" y="247650"/>
                </a:lnTo>
                <a:lnTo>
                  <a:pt x="0" y="247650"/>
                </a:lnTo>
                <a:lnTo>
                  <a:pt x="0" y="762"/>
                </a:lnTo>
                <a:lnTo>
                  <a:pt x="2641547" y="762"/>
                </a:lnTo>
                <a:close/>
              </a:path>
            </a:pathLst>
          </a:custGeom>
          <a:solidFill>
            <a:srgbClr val="06597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18288" anchor="ctr"/>
          <a:lstStyle/>
          <a:p>
            <a:pPr>
              <a:defRPr/>
            </a:pPr>
            <a:r>
              <a:rPr lang="en-US" sz="1200" b="1" dirty="0">
                <a:solidFill>
                  <a:schemeClr val="bg1"/>
                </a:solidFill>
                <a:latin typeface="Gill Sans MT" pitchFamily="34" charset="0"/>
              </a:rPr>
              <a:t>Skill Development/Guided Practice</a:t>
            </a:r>
          </a:p>
        </p:txBody>
      </p:sp>
      <p:sp>
        <p:nvSpPr>
          <p:cNvPr id="22" name="Freeform 21"/>
          <p:cNvSpPr/>
          <p:nvPr/>
        </p:nvSpPr>
        <p:spPr>
          <a:xfrm>
            <a:off x="46036" y="2363420"/>
            <a:ext cx="8869363" cy="3697810"/>
          </a:xfrm>
          <a:custGeom>
            <a:avLst/>
            <a:gdLst>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319314 w 5805714"/>
              <a:gd name="connsiteY47" fmla="*/ 928914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319314 w 5805714"/>
              <a:gd name="connsiteY47" fmla="*/ 92891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30086 w 5805714"/>
              <a:gd name="connsiteY37" fmla="*/ 9869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348921 w 5805714"/>
              <a:gd name="connsiteY36" fmla="*/ 960664 h 1059543"/>
              <a:gd name="connsiteX37" fmla="*/ 1230086 w 5805714"/>
              <a:gd name="connsiteY37" fmla="*/ 9869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654628 w 5805714"/>
              <a:gd name="connsiteY34" fmla="*/ 986971 h 1034143"/>
              <a:gd name="connsiteX35" fmla="*/ 1520371 w 5805714"/>
              <a:gd name="connsiteY35" fmla="*/ 1034143 h 1034143"/>
              <a:gd name="connsiteX36" fmla="*/ 1348921 w 5805714"/>
              <a:gd name="connsiteY36" fmla="*/ 960664 h 1034143"/>
              <a:gd name="connsiteX37" fmla="*/ 1230086 w 5805714"/>
              <a:gd name="connsiteY37" fmla="*/ 986971 h 1034143"/>
              <a:gd name="connsiteX38" fmla="*/ 1127578 w 5805714"/>
              <a:gd name="connsiteY38" fmla="*/ 954314 h 1034143"/>
              <a:gd name="connsiteX39" fmla="*/ 1030514 w 5805714"/>
              <a:gd name="connsiteY39" fmla="*/ 1016000 h 1034143"/>
              <a:gd name="connsiteX40" fmla="*/ 928914 w 5805714"/>
              <a:gd name="connsiteY40" fmla="*/ 1016000 h 1034143"/>
              <a:gd name="connsiteX41" fmla="*/ 798286 w 5805714"/>
              <a:gd name="connsiteY41" fmla="*/ 943428 h 1034143"/>
              <a:gd name="connsiteX42" fmla="*/ 653143 w 5805714"/>
              <a:gd name="connsiteY42" fmla="*/ 928914 h 1034143"/>
              <a:gd name="connsiteX43" fmla="*/ 537028 w 5805714"/>
              <a:gd name="connsiteY43" fmla="*/ 957943 h 1034143"/>
              <a:gd name="connsiteX44" fmla="*/ 493486 w 5805714"/>
              <a:gd name="connsiteY44" fmla="*/ 1001485 h 1034143"/>
              <a:gd name="connsiteX45" fmla="*/ 383721 w 5805714"/>
              <a:gd name="connsiteY45" fmla="*/ 962478 h 1034143"/>
              <a:gd name="connsiteX46" fmla="*/ 319314 w 5805714"/>
              <a:gd name="connsiteY46" fmla="*/ 928914 h 1034143"/>
              <a:gd name="connsiteX47" fmla="*/ 224064 w 5805714"/>
              <a:gd name="connsiteY47" fmla="*/ 947964 h 1034143"/>
              <a:gd name="connsiteX48" fmla="*/ 0 w 5805714"/>
              <a:gd name="connsiteY48"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778907 w 5805714"/>
              <a:gd name="connsiteY34" fmla="*/ 96066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6066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05050 w 5805714"/>
              <a:gd name="connsiteY30" fmla="*/ 10232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405743 w 5805714"/>
              <a:gd name="connsiteY29" fmla="*/ 932543 h 1034143"/>
              <a:gd name="connsiteX30" fmla="*/ 2305050 w 5805714"/>
              <a:gd name="connsiteY30" fmla="*/ 10232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509157 w 5805714"/>
              <a:gd name="connsiteY29" fmla="*/ 986064 h 1034143"/>
              <a:gd name="connsiteX30" fmla="*/ 2405743 w 5805714"/>
              <a:gd name="connsiteY30" fmla="*/ 9325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25271 w 5805714"/>
              <a:gd name="connsiteY27" fmla="*/ 97517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82686 w 5805714"/>
              <a:gd name="connsiteY23" fmla="*/ 94615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25271 w 5805714"/>
              <a:gd name="connsiteY27" fmla="*/ 97517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125107 w 5805714"/>
              <a:gd name="connsiteY22" fmla="*/ 960664 h 1034143"/>
              <a:gd name="connsiteX23" fmla="*/ 3077028 w 5805714"/>
              <a:gd name="connsiteY23" fmla="*/ 870857 h 1034143"/>
              <a:gd name="connsiteX24" fmla="*/ 2982686 w 5805714"/>
              <a:gd name="connsiteY24" fmla="*/ 946150 h 1034143"/>
              <a:gd name="connsiteX25" fmla="*/ 2830286 w 5805714"/>
              <a:gd name="connsiteY25" fmla="*/ 943428 h 1034143"/>
              <a:gd name="connsiteX26" fmla="*/ 2801257 w 5805714"/>
              <a:gd name="connsiteY26" fmla="*/ 1001485 h 1034143"/>
              <a:gd name="connsiteX27" fmla="*/ 2699657 w 5805714"/>
              <a:gd name="connsiteY27" fmla="*/ 1001485 h 1034143"/>
              <a:gd name="connsiteX28" fmla="*/ 2625271 w 5805714"/>
              <a:gd name="connsiteY28" fmla="*/ 975178 h 1034143"/>
              <a:gd name="connsiteX29" fmla="*/ 2554514 w 5805714"/>
              <a:gd name="connsiteY29" fmla="*/ 943428 h 1034143"/>
              <a:gd name="connsiteX30" fmla="*/ 2509157 w 5805714"/>
              <a:gd name="connsiteY30" fmla="*/ 986064 h 1034143"/>
              <a:gd name="connsiteX31" fmla="*/ 2393043 w 5805714"/>
              <a:gd name="connsiteY31" fmla="*/ 983343 h 1034143"/>
              <a:gd name="connsiteX32" fmla="*/ 2305050 w 5805714"/>
              <a:gd name="connsiteY32" fmla="*/ 1023257 h 1034143"/>
              <a:gd name="connsiteX33" fmla="*/ 2169886 w 5805714"/>
              <a:gd name="connsiteY33" fmla="*/ 982435 h 1034143"/>
              <a:gd name="connsiteX34" fmla="*/ 2012043 w 5805714"/>
              <a:gd name="connsiteY34" fmla="*/ 997857 h 1034143"/>
              <a:gd name="connsiteX35" fmla="*/ 1894114 w 5805714"/>
              <a:gd name="connsiteY35" fmla="*/ 941614 h 1034143"/>
              <a:gd name="connsiteX36" fmla="*/ 1785257 w 5805714"/>
              <a:gd name="connsiteY36" fmla="*/ 992414 h 1034143"/>
              <a:gd name="connsiteX37" fmla="*/ 1654628 w 5805714"/>
              <a:gd name="connsiteY37" fmla="*/ 986971 h 1034143"/>
              <a:gd name="connsiteX38" fmla="*/ 1520371 w 5805714"/>
              <a:gd name="connsiteY38" fmla="*/ 1034143 h 1034143"/>
              <a:gd name="connsiteX39" fmla="*/ 1348921 w 5805714"/>
              <a:gd name="connsiteY39" fmla="*/ 960664 h 1034143"/>
              <a:gd name="connsiteX40" fmla="*/ 1230086 w 5805714"/>
              <a:gd name="connsiteY40" fmla="*/ 986971 h 1034143"/>
              <a:gd name="connsiteX41" fmla="*/ 1127578 w 5805714"/>
              <a:gd name="connsiteY41" fmla="*/ 954314 h 1034143"/>
              <a:gd name="connsiteX42" fmla="*/ 1030514 w 5805714"/>
              <a:gd name="connsiteY42" fmla="*/ 1016000 h 1034143"/>
              <a:gd name="connsiteX43" fmla="*/ 928914 w 5805714"/>
              <a:gd name="connsiteY43" fmla="*/ 1016000 h 1034143"/>
              <a:gd name="connsiteX44" fmla="*/ 798286 w 5805714"/>
              <a:gd name="connsiteY44" fmla="*/ 943428 h 1034143"/>
              <a:gd name="connsiteX45" fmla="*/ 653143 w 5805714"/>
              <a:gd name="connsiteY45" fmla="*/ 928914 h 1034143"/>
              <a:gd name="connsiteX46" fmla="*/ 537028 w 5805714"/>
              <a:gd name="connsiteY46" fmla="*/ 957943 h 1034143"/>
              <a:gd name="connsiteX47" fmla="*/ 493486 w 5805714"/>
              <a:gd name="connsiteY47" fmla="*/ 1001485 h 1034143"/>
              <a:gd name="connsiteX48" fmla="*/ 383721 w 5805714"/>
              <a:gd name="connsiteY48" fmla="*/ 962478 h 1034143"/>
              <a:gd name="connsiteX49" fmla="*/ 319314 w 5805714"/>
              <a:gd name="connsiteY49" fmla="*/ 928914 h 1034143"/>
              <a:gd name="connsiteX50" fmla="*/ 224064 w 5805714"/>
              <a:gd name="connsiteY50" fmla="*/ 947964 h 1034143"/>
              <a:gd name="connsiteX51" fmla="*/ 0 w 5805714"/>
              <a:gd name="connsiteY51"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77028 w 5805714"/>
              <a:gd name="connsiteY24" fmla="*/ 87085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12986 w 5805714"/>
              <a:gd name="connsiteY14" fmla="*/ 8817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12986 w 5805714"/>
              <a:gd name="connsiteY14" fmla="*/ 8817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12986 w 5805714"/>
              <a:gd name="connsiteY14" fmla="*/ 88174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31393 w 5805714"/>
              <a:gd name="connsiteY12" fmla="*/ 9588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31393 w 5805714"/>
              <a:gd name="connsiteY12" fmla="*/ 9588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1421 w 5805714"/>
              <a:gd name="connsiteY8" fmla="*/ 9216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1421 w 5805714"/>
              <a:gd name="connsiteY8" fmla="*/ 921657 h 1034143"/>
              <a:gd name="connsiteX9" fmla="*/ 4779736 w 5805714"/>
              <a:gd name="connsiteY9" fmla="*/ 9942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24021 w 5805714"/>
              <a:gd name="connsiteY5" fmla="*/ 9652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493657 w 5805714"/>
              <a:gd name="connsiteY4" fmla="*/ 929821 h 1034143"/>
              <a:gd name="connsiteX5" fmla="*/ 5324021 w 5805714"/>
              <a:gd name="connsiteY5" fmla="*/ 9652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39707 w 5805714"/>
              <a:gd name="connsiteY4" fmla="*/ 947964 h 1034143"/>
              <a:gd name="connsiteX5" fmla="*/ 5493657 w 5805714"/>
              <a:gd name="connsiteY5" fmla="*/ 929821 h 1034143"/>
              <a:gd name="connsiteX6" fmla="*/ 5324021 w 5805714"/>
              <a:gd name="connsiteY6" fmla="*/ 965200 h 1034143"/>
              <a:gd name="connsiteX7" fmla="*/ 5147128 w 5805714"/>
              <a:gd name="connsiteY7" fmla="*/ 906235 h 1034143"/>
              <a:gd name="connsiteX8" fmla="*/ 4992007 w 5805714"/>
              <a:gd name="connsiteY8" fmla="*/ 954314 h 1034143"/>
              <a:gd name="connsiteX9" fmla="*/ 5007428 w 5805714"/>
              <a:gd name="connsiteY9" fmla="*/ 957943 h 1034143"/>
              <a:gd name="connsiteX10" fmla="*/ 4841421 w 5805714"/>
              <a:gd name="connsiteY10" fmla="*/ 921657 h 1034143"/>
              <a:gd name="connsiteX11" fmla="*/ 4779736 w 5805714"/>
              <a:gd name="connsiteY11" fmla="*/ 994228 h 1034143"/>
              <a:gd name="connsiteX12" fmla="*/ 4644571 w 5805714"/>
              <a:gd name="connsiteY12" fmla="*/ 943428 h 1034143"/>
              <a:gd name="connsiteX13" fmla="*/ 4524828 w 5805714"/>
              <a:gd name="connsiteY13" fmla="*/ 913493 h 1034143"/>
              <a:gd name="connsiteX14" fmla="*/ 4405993 w 5805714"/>
              <a:gd name="connsiteY14" fmla="*/ 946150 h 1034143"/>
              <a:gd name="connsiteX15" fmla="*/ 4278086 w 5805714"/>
              <a:gd name="connsiteY15" fmla="*/ 998764 h 1034143"/>
              <a:gd name="connsiteX16" fmla="*/ 4125686 w 5805714"/>
              <a:gd name="connsiteY16" fmla="*/ 913493 h 1034143"/>
              <a:gd name="connsiteX17" fmla="*/ 4054021 w 5805714"/>
              <a:gd name="connsiteY17" fmla="*/ 993321 h 1034143"/>
              <a:gd name="connsiteX18" fmla="*/ 3889828 w 5805714"/>
              <a:gd name="connsiteY18" fmla="*/ 914400 h 1034143"/>
              <a:gd name="connsiteX19" fmla="*/ 3788228 w 5805714"/>
              <a:gd name="connsiteY19" fmla="*/ 957943 h 1034143"/>
              <a:gd name="connsiteX20" fmla="*/ 3605893 w 5805714"/>
              <a:gd name="connsiteY20" fmla="*/ 910771 h 1034143"/>
              <a:gd name="connsiteX21" fmla="*/ 3521528 w 5805714"/>
              <a:gd name="connsiteY21" fmla="*/ 961571 h 1034143"/>
              <a:gd name="connsiteX22" fmla="*/ 3387271 w 5805714"/>
              <a:gd name="connsiteY22" fmla="*/ 968828 h 1034143"/>
              <a:gd name="connsiteX23" fmla="*/ 3252107 w 5805714"/>
              <a:gd name="connsiteY23" fmla="*/ 922564 h 1034143"/>
              <a:gd name="connsiteX24" fmla="*/ 3164114 w 5805714"/>
              <a:gd name="connsiteY24" fmla="*/ 914400 h 1034143"/>
              <a:gd name="connsiteX25" fmla="*/ 3125107 w 5805714"/>
              <a:gd name="connsiteY25" fmla="*/ 960664 h 1034143"/>
              <a:gd name="connsiteX26" fmla="*/ 3045278 w 5805714"/>
              <a:gd name="connsiteY26" fmla="*/ 915307 h 1034143"/>
              <a:gd name="connsiteX27" fmla="*/ 2982686 w 5805714"/>
              <a:gd name="connsiteY27" fmla="*/ 946150 h 1034143"/>
              <a:gd name="connsiteX28" fmla="*/ 2830286 w 5805714"/>
              <a:gd name="connsiteY28" fmla="*/ 943428 h 1034143"/>
              <a:gd name="connsiteX29" fmla="*/ 2801257 w 5805714"/>
              <a:gd name="connsiteY29" fmla="*/ 1001485 h 1034143"/>
              <a:gd name="connsiteX30" fmla="*/ 2699657 w 5805714"/>
              <a:gd name="connsiteY30" fmla="*/ 1001485 h 1034143"/>
              <a:gd name="connsiteX31" fmla="*/ 2625271 w 5805714"/>
              <a:gd name="connsiteY31" fmla="*/ 975178 h 1034143"/>
              <a:gd name="connsiteX32" fmla="*/ 2554514 w 5805714"/>
              <a:gd name="connsiteY32" fmla="*/ 943428 h 1034143"/>
              <a:gd name="connsiteX33" fmla="*/ 2509157 w 5805714"/>
              <a:gd name="connsiteY33" fmla="*/ 986064 h 1034143"/>
              <a:gd name="connsiteX34" fmla="*/ 2393043 w 5805714"/>
              <a:gd name="connsiteY34" fmla="*/ 983343 h 1034143"/>
              <a:gd name="connsiteX35" fmla="*/ 2305050 w 5805714"/>
              <a:gd name="connsiteY35" fmla="*/ 1023257 h 1034143"/>
              <a:gd name="connsiteX36" fmla="*/ 2169886 w 5805714"/>
              <a:gd name="connsiteY36" fmla="*/ 982435 h 1034143"/>
              <a:gd name="connsiteX37" fmla="*/ 2012043 w 5805714"/>
              <a:gd name="connsiteY37" fmla="*/ 997857 h 1034143"/>
              <a:gd name="connsiteX38" fmla="*/ 1894114 w 5805714"/>
              <a:gd name="connsiteY38" fmla="*/ 941614 h 1034143"/>
              <a:gd name="connsiteX39" fmla="*/ 1785257 w 5805714"/>
              <a:gd name="connsiteY39" fmla="*/ 992414 h 1034143"/>
              <a:gd name="connsiteX40" fmla="*/ 1654628 w 5805714"/>
              <a:gd name="connsiteY40" fmla="*/ 986971 h 1034143"/>
              <a:gd name="connsiteX41" fmla="*/ 1520371 w 5805714"/>
              <a:gd name="connsiteY41" fmla="*/ 1034143 h 1034143"/>
              <a:gd name="connsiteX42" fmla="*/ 1348921 w 5805714"/>
              <a:gd name="connsiteY42" fmla="*/ 960664 h 1034143"/>
              <a:gd name="connsiteX43" fmla="*/ 1230086 w 5805714"/>
              <a:gd name="connsiteY43" fmla="*/ 986971 h 1034143"/>
              <a:gd name="connsiteX44" fmla="*/ 1127578 w 5805714"/>
              <a:gd name="connsiteY44" fmla="*/ 954314 h 1034143"/>
              <a:gd name="connsiteX45" fmla="*/ 1030514 w 5805714"/>
              <a:gd name="connsiteY45" fmla="*/ 1016000 h 1034143"/>
              <a:gd name="connsiteX46" fmla="*/ 928914 w 5805714"/>
              <a:gd name="connsiteY46" fmla="*/ 1016000 h 1034143"/>
              <a:gd name="connsiteX47" fmla="*/ 798286 w 5805714"/>
              <a:gd name="connsiteY47" fmla="*/ 943428 h 1034143"/>
              <a:gd name="connsiteX48" fmla="*/ 653143 w 5805714"/>
              <a:gd name="connsiteY48" fmla="*/ 928914 h 1034143"/>
              <a:gd name="connsiteX49" fmla="*/ 537028 w 5805714"/>
              <a:gd name="connsiteY49" fmla="*/ 957943 h 1034143"/>
              <a:gd name="connsiteX50" fmla="*/ 493486 w 5805714"/>
              <a:gd name="connsiteY50" fmla="*/ 1001485 h 1034143"/>
              <a:gd name="connsiteX51" fmla="*/ 383721 w 5805714"/>
              <a:gd name="connsiteY51" fmla="*/ 962478 h 1034143"/>
              <a:gd name="connsiteX52" fmla="*/ 319314 w 5805714"/>
              <a:gd name="connsiteY52" fmla="*/ 928914 h 1034143"/>
              <a:gd name="connsiteX53" fmla="*/ 224064 w 5805714"/>
              <a:gd name="connsiteY53" fmla="*/ 947964 h 1034143"/>
              <a:gd name="connsiteX54" fmla="*/ 0 w 5805714"/>
              <a:gd name="connsiteY54"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76207 w 5805714"/>
              <a:gd name="connsiteY4" fmla="*/ 967014 h 1034143"/>
              <a:gd name="connsiteX5" fmla="*/ 5493657 w 5805714"/>
              <a:gd name="connsiteY5" fmla="*/ 929821 h 1034143"/>
              <a:gd name="connsiteX6" fmla="*/ 5324021 w 5805714"/>
              <a:gd name="connsiteY6" fmla="*/ 965200 h 1034143"/>
              <a:gd name="connsiteX7" fmla="*/ 5147128 w 5805714"/>
              <a:gd name="connsiteY7" fmla="*/ 906235 h 1034143"/>
              <a:gd name="connsiteX8" fmla="*/ 4992007 w 5805714"/>
              <a:gd name="connsiteY8" fmla="*/ 954314 h 1034143"/>
              <a:gd name="connsiteX9" fmla="*/ 5007428 w 5805714"/>
              <a:gd name="connsiteY9" fmla="*/ 957943 h 1034143"/>
              <a:gd name="connsiteX10" fmla="*/ 4841421 w 5805714"/>
              <a:gd name="connsiteY10" fmla="*/ 921657 h 1034143"/>
              <a:gd name="connsiteX11" fmla="*/ 4779736 w 5805714"/>
              <a:gd name="connsiteY11" fmla="*/ 994228 h 1034143"/>
              <a:gd name="connsiteX12" fmla="*/ 4644571 w 5805714"/>
              <a:gd name="connsiteY12" fmla="*/ 943428 h 1034143"/>
              <a:gd name="connsiteX13" fmla="*/ 4524828 w 5805714"/>
              <a:gd name="connsiteY13" fmla="*/ 913493 h 1034143"/>
              <a:gd name="connsiteX14" fmla="*/ 4405993 w 5805714"/>
              <a:gd name="connsiteY14" fmla="*/ 946150 h 1034143"/>
              <a:gd name="connsiteX15" fmla="*/ 4278086 w 5805714"/>
              <a:gd name="connsiteY15" fmla="*/ 998764 h 1034143"/>
              <a:gd name="connsiteX16" fmla="*/ 4125686 w 5805714"/>
              <a:gd name="connsiteY16" fmla="*/ 913493 h 1034143"/>
              <a:gd name="connsiteX17" fmla="*/ 4054021 w 5805714"/>
              <a:gd name="connsiteY17" fmla="*/ 993321 h 1034143"/>
              <a:gd name="connsiteX18" fmla="*/ 3889828 w 5805714"/>
              <a:gd name="connsiteY18" fmla="*/ 914400 h 1034143"/>
              <a:gd name="connsiteX19" fmla="*/ 3788228 w 5805714"/>
              <a:gd name="connsiteY19" fmla="*/ 957943 h 1034143"/>
              <a:gd name="connsiteX20" fmla="*/ 3605893 w 5805714"/>
              <a:gd name="connsiteY20" fmla="*/ 910771 h 1034143"/>
              <a:gd name="connsiteX21" fmla="*/ 3521528 w 5805714"/>
              <a:gd name="connsiteY21" fmla="*/ 961571 h 1034143"/>
              <a:gd name="connsiteX22" fmla="*/ 3387271 w 5805714"/>
              <a:gd name="connsiteY22" fmla="*/ 968828 h 1034143"/>
              <a:gd name="connsiteX23" fmla="*/ 3252107 w 5805714"/>
              <a:gd name="connsiteY23" fmla="*/ 922564 h 1034143"/>
              <a:gd name="connsiteX24" fmla="*/ 3164114 w 5805714"/>
              <a:gd name="connsiteY24" fmla="*/ 914400 h 1034143"/>
              <a:gd name="connsiteX25" fmla="*/ 3125107 w 5805714"/>
              <a:gd name="connsiteY25" fmla="*/ 960664 h 1034143"/>
              <a:gd name="connsiteX26" fmla="*/ 3045278 w 5805714"/>
              <a:gd name="connsiteY26" fmla="*/ 915307 h 1034143"/>
              <a:gd name="connsiteX27" fmla="*/ 2982686 w 5805714"/>
              <a:gd name="connsiteY27" fmla="*/ 946150 h 1034143"/>
              <a:gd name="connsiteX28" fmla="*/ 2830286 w 5805714"/>
              <a:gd name="connsiteY28" fmla="*/ 943428 h 1034143"/>
              <a:gd name="connsiteX29" fmla="*/ 2801257 w 5805714"/>
              <a:gd name="connsiteY29" fmla="*/ 1001485 h 1034143"/>
              <a:gd name="connsiteX30" fmla="*/ 2699657 w 5805714"/>
              <a:gd name="connsiteY30" fmla="*/ 1001485 h 1034143"/>
              <a:gd name="connsiteX31" fmla="*/ 2625271 w 5805714"/>
              <a:gd name="connsiteY31" fmla="*/ 975178 h 1034143"/>
              <a:gd name="connsiteX32" fmla="*/ 2554514 w 5805714"/>
              <a:gd name="connsiteY32" fmla="*/ 943428 h 1034143"/>
              <a:gd name="connsiteX33" fmla="*/ 2509157 w 5805714"/>
              <a:gd name="connsiteY33" fmla="*/ 986064 h 1034143"/>
              <a:gd name="connsiteX34" fmla="*/ 2393043 w 5805714"/>
              <a:gd name="connsiteY34" fmla="*/ 983343 h 1034143"/>
              <a:gd name="connsiteX35" fmla="*/ 2305050 w 5805714"/>
              <a:gd name="connsiteY35" fmla="*/ 1023257 h 1034143"/>
              <a:gd name="connsiteX36" fmla="*/ 2169886 w 5805714"/>
              <a:gd name="connsiteY36" fmla="*/ 982435 h 1034143"/>
              <a:gd name="connsiteX37" fmla="*/ 2012043 w 5805714"/>
              <a:gd name="connsiteY37" fmla="*/ 997857 h 1034143"/>
              <a:gd name="connsiteX38" fmla="*/ 1894114 w 5805714"/>
              <a:gd name="connsiteY38" fmla="*/ 941614 h 1034143"/>
              <a:gd name="connsiteX39" fmla="*/ 1785257 w 5805714"/>
              <a:gd name="connsiteY39" fmla="*/ 992414 h 1034143"/>
              <a:gd name="connsiteX40" fmla="*/ 1654628 w 5805714"/>
              <a:gd name="connsiteY40" fmla="*/ 986971 h 1034143"/>
              <a:gd name="connsiteX41" fmla="*/ 1520371 w 5805714"/>
              <a:gd name="connsiteY41" fmla="*/ 1034143 h 1034143"/>
              <a:gd name="connsiteX42" fmla="*/ 1348921 w 5805714"/>
              <a:gd name="connsiteY42" fmla="*/ 960664 h 1034143"/>
              <a:gd name="connsiteX43" fmla="*/ 1230086 w 5805714"/>
              <a:gd name="connsiteY43" fmla="*/ 986971 h 1034143"/>
              <a:gd name="connsiteX44" fmla="*/ 1127578 w 5805714"/>
              <a:gd name="connsiteY44" fmla="*/ 954314 h 1034143"/>
              <a:gd name="connsiteX45" fmla="*/ 1030514 w 5805714"/>
              <a:gd name="connsiteY45" fmla="*/ 1016000 h 1034143"/>
              <a:gd name="connsiteX46" fmla="*/ 928914 w 5805714"/>
              <a:gd name="connsiteY46" fmla="*/ 1016000 h 1034143"/>
              <a:gd name="connsiteX47" fmla="*/ 798286 w 5805714"/>
              <a:gd name="connsiteY47" fmla="*/ 943428 h 1034143"/>
              <a:gd name="connsiteX48" fmla="*/ 653143 w 5805714"/>
              <a:gd name="connsiteY48" fmla="*/ 928914 h 1034143"/>
              <a:gd name="connsiteX49" fmla="*/ 537028 w 5805714"/>
              <a:gd name="connsiteY49" fmla="*/ 957943 h 1034143"/>
              <a:gd name="connsiteX50" fmla="*/ 493486 w 5805714"/>
              <a:gd name="connsiteY50" fmla="*/ 1001485 h 1034143"/>
              <a:gd name="connsiteX51" fmla="*/ 383721 w 5805714"/>
              <a:gd name="connsiteY51" fmla="*/ 962478 h 1034143"/>
              <a:gd name="connsiteX52" fmla="*/ 319314 w 5805714"/>
              <a:gd name="connsiteY52" fmla="*/ 928914 h 1034143"/>
              <a:gd name="connsiteX53" fmla="*/ 224064 w 5805714"/>
              <a:gd name="connsiteY53" fmla="*/ 947964 h 1034143"/>
              <a:gd name="connsiteX54" fmla="*/ 0 w 5805714"/>
              <a:gd name="connsiteY54"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77807 w 5805714"/>
              <a:gd name="connsiteY4" fmla="*/ 95431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224064 w 5805714"/>
              <a:gd name="connsiteY54" fmla="*/ 94796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224064 w 5805714"/>
              <a:gd name="connsiteY54" fmla="*/ 94796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262164 w 5805714"/>
              <a:gd name="connsiteY53" fmla="*/ 9416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416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78543 w 5805714"/>
              <a:gd name="connsiteY49" fmla="*/ 94796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60186 w 5805714"/>
              <a:gd name="connsiteY48" fmla="*/ 9815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03514 w 5805714"/>
              <a:gd name="connsiteY47" fmla="*/ 971550 h 1034143"/>
              <a:gd name="connsiteX48" fmla="*/ 760186 w 5805714"/>
              <a:gd name="connsiteY48" fmla="*/ 9815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5217"/>
              <a:gd name="connsiteX1" fmla="*/ 0 w 5805714"/>
              <a:gd name="connsiteY1" fmla="*/ 0 h 1035217"/>
              <a:gd name="connsiteX2" fmla="*/ 5805714 w 5805714"/>
              <a:gd name="connsiteY2" fmla="*/ 0 h 1035217"/>
              <a:gd name="connsiteX3" fmla="*/ 5805714 w 5805714"/>
              <a:gd name="connsiteY3" fmla="*/ 957943 h 1035217"/>
              <a:gd name="connsiteX4" fmla="*/ 5684157 w 5805714"/>
              <a:gd name="connsiteY4" fmla="*/ 935264 h 1035217"/>
              <a:gd name="connsiteX5" fmla="*/ 5576207 w 5805714"/>
              <a:gd name="connsiteY5" fmla="*/ 967014 h 1035217"/>
              <a:gd name="connsiteX6" fmla="*/ 5493657 w 5805714"/>
              <a:gd name="connsiteY6" fmla="*/ 929821 h 1035217"/>
              <a:gd name="connsiteX7" fmla="*/ 5324021 w 5805714"/>
              <a:gd name="connsiteY7" fmla="*/ 965200 h 1035217"/>
              <a:gd name="connsiteX8" fmla="*/ 5147128 w 5805714"/>
              <a:gd name="connsiteY8" fmla="*/ 906235 h 1035217"/>
              <a:gd name="connsiteX9" fmla="*/ 4992007 w 5805714"/>
              <a:gd name="connsiteY9" fmla="*/ 954314 h 1035217"/>
              <a:gd name="connsiteX10" fmla="*/ 5007428 w 5805714"/>
              <a:gd name="connsiteY10" fmla="*/ 957943 h 1035217"/>
              <a:gd name="connsiteX11" fmla="*/ 4841421 w 5805714"/>
              <a:gd name="connsiteY11" fmla="*/ 921657 h 1035217"/>
              <a:gd name="connsiteX12" fmla="*/ 4779736 w 5805714"/>
              <a:gd name="connsiteY12" fmla="*/ 994228 h 1035217"/>
              <a:gd name="connsiteX13" fmla="*/ 4644571 w 5805714"/>
              <a:gd name="connsiteY13" fmla="*/ 943428 h 1035217"/>
              <a:gd name="connsiteX14" fmla="*/ 4524828 w 5805714"/>
              <a:gd name="connsiteY14" fmla="*/ 913493 h 1035217"/>
              <a:gd name="connsiteX15" fmla="*/ 4405993 w 5805714"/>
              <a:gd name="connsiteY15" fmla="*/ 946150 h 1035217"/>
              <a:gd name="connsiteX16" fmla="*/ 4278086 w 5805714"/>
              <a:gd name="connsiteY16" fmla="*/ 998764 h 1035217"/>
              <a:gd name="connsiteX17" fmla="*/ 4125686 w 5805714"/>
              <a:gd name="connsiteY17" fmla="*/ 913493 h 1035217"/>
              <a:gd name="connsiteX18" fmla="*/ 4054021 w 5805714"/>
              <a:gd name="connsiteY18" fmla="*/ 993321 h 1035217"/>
              <a:gd name="connsiteX19" fmla="*/ 3889828 w 5805714"/>
              <a:gd name="connsiteY19" fmla="*/ 914400 h 1035217"/>
              <a:gd name="connsiteX20" fmla="*/ 3788228 w 5805714"/>
              <a:gd name="connsiteY20" fmla="*/ 957943 h 1035217"/>
              <a:gd name="connsiteX21" fmla="*/ 3605893 w 5805714"/>
              <a:gd name="connsiteY21" fmla="*/ 910771 h 1035217"/>
              <a:gd name="connsiteX22" fmla="*/ 3521528 w 5805714"/>
              <a:gd name="connsiteY22" fmla="*/ 961571 h 1035217"/>
              <a:gd name="connsiteX23" fmla="*/ 3387271 w 5805714"/>
              <a:gd name="connsiteY23" fmla="*/ 968828 h 1035217"/>
              <a:gd name="connsiteX24" fmla="*/ 3252107 w 5805714"/>
              <a:gd name="connsiteY24" fmla="*/ 922564 h 1035217"/>
              <a:gd name="connsiteX25" fmla="*/ 3164114 w 5805714"/>
              <a:gd name="connsiteY25" fmla="*/ 914400 h 1035217"/>
              <a:gd name="connsiteX26" fmla="*/ 3125107 w 5805714"/>
              <a:gd name="connsiteY26" fmla="*/ 960664 h 1035217"/>
              <a:gd name="connsiteX27" fmla="*/ 3045278 w 5805714"/>
              <a:gd name="connsiteY27" fmla="*/ 915307 h 1035217"/>
              <a:gd name="connsiteX28" fmla="*/ 2982686 w 5805714"/>
              <a:gd name="connsiteY28" fmla="*/ 1035050 h 1035217"/>
              <a:gd name="connsiteX29" fmla="*/ 2830286 w 5805714"/>
              <a:gd name="connsiteY29" fmla="*/ 943428 h 1035217"/>
              <a:gd name="connsiteX30" fmla="*/ 2801257 w 5805714"/>
              <a:gd name="connsiteY30" fmla="*/ 1001485 h 1035217"/>
              <a:gd name="connsiteX31" fmla="*/ 2699657 w 5805714"/>
              <a:gd name="connsiteY31" fmla="*/ 1001485 h 1035217"/>
              <a:gd name="connsiteX32" fmla="*/ 2625271 w 5805714"/>
              <a:gd name="connsiteY32" fmla="*/ 975178 h 1035217"/>
              <a:gd name="connsiteX33" fmla="*/ 2554514 w 5805714"/>
              <a:gd name="connsiteY33" fmla="*/ 943428 h 1035217"/>
              <a:gd name="connsiteX34" fmla="*/ 2509157 w 5805714"/>
              <a:gd name="connsiteY34" fmla="*/ 986064 h 1035217"/>
              <a:gd name="connsiteX35" fmla="*/ 2393043 w 5805714"/>
              <a:gd name="connsiteY35" fmla="*/ 983343 h 1035217"/>
              <a:gd name="connsiteX36" fmla="*/ 2305050 w 5805714"/>
              <a:gd name="connsiteY36" fmla="*/ 1023257 h 1035217"/>
              <a:gd name="connsiteX37" fmla="*/ 2169886 w 5805714"/>
              <a:gd name="connsiteY37" fmla="*/ 982435 h 1035217"/>
              <a:gd name="connsiteX38" fmla="*/ 2012043 w 5805714"/>
              <a:gd name="connsiteY38" fmla="*/ 997857 h 1035217"/>
              <a:gd name="connsiteX39" fmla="*/ 1894114 w 5805714"/>
              <a:gd name="connsiteY39" fmla="*/ 941614 h 1035217"/>
              <a:gd name="connsiteX40" fmla="*/ 1785257 w 5805714"/>
              <a:gd name="connsiteY40" fmla="*/ 992414 h 1035217"/>
              <a:gd name="connsiteX41" fmla="*/ 1654628 w 5805714"/>
              <a:gd name="connsiteY41" fmla="*/ 986971 h 1035217"/>
              <a:gd name="connsiteX42" fmla="*/ 1520371 w 5805714"/>
              <a:gd name="connsiteY42" fmla="*/ 1034143 h 1035217"/>
              <a:gd name="connsiteX43" fmla="*/ 1348921 w 5805714"/>
              <a:gd name="connsiteY43" fmla="*/ 960664 h 1035217"/>
              <a:gd name="connsiteX44" fmla="*/ 1230086 w 5805714"/>
              <a:gd name="connsiteY44" fmla="*/ 986971 h 1035217"/>
              <a:gd name="connsiteX45" fmla="*/ 1127578 w 5805714"/>
              <a:gd name="connsiteY45" fmla="*/ 954314 h 1035217"/>
              <a:gd name="connsiteX46" fmla="*/ 1030514 w 5805714"/>
              <a:gd name="connsiteY46" fmla="*/ 1016000 h 1035217"/>
              <a:gd name="connsiteX47" fmla="*/ 903514 w 5805714"/>
              <a:gd name="connsiteY47" fmla="*/ 971550 h 1035217"/>
              <a:gd name="connsiteX48" fmla="*/ 760186 w 5805714"/>
              <a:gd name="connsiteY48" fmla="*/ 981528 h 1035217"/>
              <a:gd name="connsiteX49" fmla="*/ 678543 w 5805714"/>
              <a:gd name="connsiteY49" fmla="*/ 947964 h 1035217"/>
              <a:gd name="connsiteX50" fmla="*/ 594178 w 5805714"/>
              <a:gd name="connsiteY50" fmla="*/ 996043 h 1035217"/>
              <a:gd name="connsiteX51" fmla="*/ 493486 w 5805714"/>
              <a:gd name="connsiteY51" fmla="*/ 1001485 h 1035217"/>
              <a:gd name="connsiteX52" fmla="*/ 390071 w 5805714"/>
              <a:gd name="connsiteY52" fmla="*/ 930728 h 1035217"/>
              <a:gd name="connsiteX53" fmla="*/ 262164 w 5805714"/>
              <a:gd name="connsiteY53" fmla="*/ 979714 h 1035217"/>
              <a:gd name="connsiteX54" fmla="*/ 103414 w 5805714"/>
              <a:gd name="connsiteY54" fmla="*/ 967014 h 1035217"/>
              <a:gd name="connsiteX55" fmla="*/ 0 w 5805714"/>
              <a:gd name="connsiteY55" fmla="*/ 1001485 h 1035217"/>
              <a:gd name="connsiteX0" fmla="*/ 0 w 5805714"/>
              <a:gd name="connsiteY0" fmla="*/ 1001485 h 1035077"/>
              <a:gd name="connsiteX1" fmla="*/ 0 w 5805714"/>
              <a:gd name="connsiteY1" fmla="*/ 0 h 1035077"/>
              <a:gd name="connsiteX2" fmla="*/ 5805714 w 5805714"/>
              <a:gd name="connsiteY2" fmla="*/ 0 h 1035077"/>
              <a:gd name="connsiteX3" fmla="*/ 5805714 w 5805714"/>
              <a:gd name="connsiteY3" fmla="*/ 957943 h 1035077"/>
              <a:gd name="connsiteX4" fmla="*/ 5684157 w 5805714"/>
              <a:gd name="connsiteY4" fmla="*/ 935264 h 1035077"/>
              <a:gd name="connsiteX5" fmla="*/ 5576207 w 5805714"/>
              <a:gd name="connsiteY5" fmla="*/ 967014 h 1035077"/>
              <a:gd name="connsiteX6" fmla="*/ 5493657 w 5805714"/>
              <a:gd name="connsiteY6" fmla="*/ 929821 h 1035077"/>
              <a:gd name="connsiteX7" fmla="*/ 5324021 w 5805714"/>
              <a:gd name="connsiteY7" fmla="*/ 965200 h 1035077"/>
              <a:gd name="connsiteX8" fmla="*/ 5147128 w 5805714"/>
              <a:gd name="connsiteY8" fmla="*/ 906235 h 1035077"/>
              <a:gd name="connsiteX9" fmla="*/ 4992007 w 5805714"/>
              <a:gd name="connsiteY9" fmla="*/ 954314 h 1035077"/>
              <a:gd name="connsiteX10" fmla="*/ 5007428 w 5805714"/>
              <a:gd name="connsiteY10" fmla="*/ 957943 h 1035077"/>
              <a:gd name="connsiteX11" fmla="*/ 4841421 w 5805714"/>
              <a:gd name="connsiteY11" fmla="*/ 921657 h 1035077"/>
              <a:gd name="connsiteX12" fmla="*/ 4779736 w 5805714"/>
              <a:gd name="connsiteY12" fmla="*/ 994228 h 1035077"/>
              <a:gd name="connsiteX13" fmla="*/ 4644571 w 5805714"/>
              <a:gd name="connsiteY13" fmla="*/ 943428 h 1035077"/>
              <a:gd name="connsiteX14" fmla="*/ 4524828 w 5805714"/>
              <a:gd name="connsiteY14" fmla="*/ 913493 h 1035077"/>
              <a:gd name="connsiteX15" fmla="*/ 4405993 w 5805714"/>
              <a:gd name="connsiteY15" fmla="*/ 946150 h 1035077"/>
              <a:gd name="connsiteX16" fmla="*/ 4278086 w 5805714"/>
              <a:gd name="connsiteY16" fmla="*/ 998764 h 1035077"/>
              <a:gd name="connsiteX17" fmla="*/ 4125686 w 5805714"/>
              <a:gd name="connsiteY17" fmla="*/ 913493 h 1035077"/>
              <a:gd name="connsiteX18" fmla="*/ 4054021 w 5805714"/>
              <a:gd name="connsiteY18" fmla="*/ 993321 h 1035077"/>
              <a:gd name="connsiteX19" fmla="*/ 3889828 w 5805714"/>
              <a:gd name="connsiteY19" fmla="*/ 914400 h 1035077"/>
              <a:gd name="connsiteX20" fmla="*/ 3788228 w 5805714"/>
              <a:gd name="connsiteY20" fmla="*/ 957943 h 1035077"/>
              <a:gd name="connsiteX21" fmla="*/ 3605893 w 5805714"/>
              <a:gd name="connsiteY21" fmla="*/ 910771 h 1035077"/>
              <a:gd name="connsiteX22" fmla="*/ 3521528 w 5805714"/>
              <a:gd name="connsiteY22" fmla="*/ 961571 h 1035077"/>
              <a:gd name="connsiteX23" fmla="*/ 3387271 w 5805714"/>
              <a:gd name="connsiteY23" fmla="*/ 968828 h 1035077"/>
              <a:gd name="connsiteX24" fmla="*/ 3252107 w 5805714"/>
              <a:gd name="connsiteY24" fmla="*/ 922564 h 1035077"/>
              <a:gd name="connsiteX25" fmla="*/ 3164114 w 5805714"/>
              <a:gd name="connsiteY25" fmla="*/ 914400 h 1035077"/>
              <a:gd name="connsiteX26" fmla="*/ 3125107 w 5805714"/>
              <a:gd name="connsiteY26" fmla="*/ 960664 h 1035077"/>
              <a:gd name="connsiteX27" fmla="*/ 3070678 w 5805714"/>
              <a:gd name="connsiteY27" fmla="*/ 953407 h 1035077"/>
              <a:gd name="connsiteX28" fmla="*/ 2982686 w 5805714"/>
              <a:gd name="connsiteY28" fmla="*/ 1035050 h 1035077"/>
              <a:gd name="connsiteX29" fmla="*/ 2830286 w 5805714"/>
              <a:gd name="connsiteY29" fmla="*/ 943428 h 1035077"/>
              <a:gd name="connsiteX30" fmla="*/ 2801257 w 5805714"/>
              <a:gd name="connsiteY30" fmla="*/ 1001485 h 1035077"/>
              <a:gd name="connsiteX31" fmla="*/ 2699657 w 5805714"/>
              <a:gd name="connsiteY31" fmla="*/ 1001485 h 1035077"/>
              <a:gd name="connsiteX32" fmla="*/ 2625271 w 5805714"/>
              <a:gd name="connsiteY32" fmla="*/ 975178 h 1035077"/>
              <a:gd name="connsiteX33" fmla="*/ 2554514 w 5805714"/>
              <a:gd name="connsiteY33" fmla="*/ 943428 h 1035077"/>
              <a:gd name="connsiteX34" fmla="*/ 2509157 w 5805714"/>
              <a:gd name="connsiteY34" fmla="*/ 986064 h 1035077"/>
              <a:gd name="connsiteX35" fmla="*/ 2393043 w 5805714"/>
              <a:gd name="connsiteY35" fmla="*/ 983343 h 1035077"/>
              <a:gd name="connsiteX36" fmla="*/ 2305050 w 5805714"/>
              <a:gd name="connsiteY36" fmla="*/ 1023257 h 1035077"/>
              <a:gd name="connsiteX37" fmla="*/ 2169886 w 5805714"/>
              <a:gd name="connsiteY37" fmla="*/ 982435 h 1035077"/>
              <a:gd name="connsiteX38" fmla="*/ 2012043 w 5805714"/>
              <a:gd name="connsiteY38" fmla="*/ 997857 h 1035077"/>
              <a:gd name="connsiteX39" fmla="*/ 1894114 w 5805714"/>
              <a:gd name="connsiteY39" fmla="*/ 941614 h 1035077"/>
              <a:gd name="connsiteX40" fmla="*/ 1785257 w 5805714"/>
              <a:gd name="connsiteY40" fmla="*/ 992414 h 1035077"/>
              <a:gd name="connsiteX41" fmla="*/ 1654628 w 5805714"/>
              <a:gd name="connsiteY41" fmla="*/ 986971 h 1035077"/>
              <a:gd name="connsiteX42" fmla="*/ 1520371 w 5805714"/>
              <a:gd name="connsiteY42" fmla="*/ 1034143 h 1035077"/>
              <a:gd name="connsiteX43" fmla="*/ 1348921 w 5805714"/>
              <a:gd name="connsiteY43" fmla="*/ 960664 h 1035077"/>
              <a:gd name="connsiteX44" fmla="*/ 1230086 w 5805714"/>
              <a:gd name="connsiteY44" fmla="*/ 986971 h 1035077"/>
              <a:gd name="connsiteX45" fmla="*/ 1127578 w 5805714"/>
              <a:gd name="connsiteY45" fmla="*/ 954314 h 1035077"/>
              <a:gd name="connsiteX46" fmla="*/ 1030514 w 5805714"/>
              <a:gd name="connsiteY46" fmla="*/ 1016000 h 1035077"/>
              <a:gd name="connsiteX47" fmla="*/ 903514 w 5805714"/>
              <a:gd name="connsiteY47" fmla="*/ 971550 h 1035077"/>
              <a:gd name="connsiteX48" fmla="*/ 760186 w 5805714"/>
              <a:gd name="connsiteY48" fmla="*/ 981528 h 1035077"/>
              <a:gd name="connsiteX49" fmla="*/ 678543 w 5805714"/>
              <a:gd name="connsiteY49" fmla="*/ 947964 h 1035077"/>
              <a:gd name="connsiteX50" fmla="*/ 594178 w 5805714"/>
              <a:gd name="connsiteY50" fmla="*/ 996043 h 1035077"/>
              <a:gd name="connsiteX51" fmla="*/ 493486 w 5805714"/>
              <a:gd name="connsiteY51" fmla="*/ 1001485 h 1035077"/>
              <a:gd name="connsiteX52" fmla="*/ 390071 w 5805714"/>
              <a:gd name="connsiteY52" fmla="*/ 930728 h 1035077"/>
              <a:gd name="connsiteX53" fmla="*/ 262164 w 5805714"/>
              <a:gd name="connsiteY53" fmla="*/ 979714 h 1035077"/>
              <a:gd name="connsiteX54" fmla="*/ 103414 w 5805714"/>
              <a:gd name="connsiteY54" fmla="*/ 967014 h 1035077"/>
              <a:gd name="connsiteX55" fmla="*/ 0 w 5805714"/>
              <a:gd name="connsiteY55" fmla="*/ 1001485 h 1035077"/>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52107 w 5805714"/>
              <a:gd name="connsiteY24" fmla="*/ 922564 h 1035118"/>
              <a:gd name="connsiteX25" fmla="*/ 3164114 w 5805714"/>
              <a:gd name="connsiteY25" fmla="*/ 914400 h 1035118"/>
              <a:gd name="connsiteX26" fmla="*/ 3125107 w 5805714"/>
              <a:gd name="connsiteY26" fmla="*/ 960664 h 1035118"/>
              <a:gd name="connsiteX27" fmla="*/ 3070678 w 5805714"/>
              <a:gd name="connsiteY27" fmla="*/ 953407 h 1035118"/>
              <a:gd name="connsiteX28" fmla="*/ 2982686 w 5805714"/>
              <a:gd name="connsiteY28" fmla="*/ 1035050 h 1035118"/>
              <a:gd name="connsiteX29" fmla="*/ 2877457 w 5805714"/>
              <a:gd name="connsiteY29" fmla="*/ 967014 h 1035118"/>
              <a:gd name="connsiteX30" fmla="*/ 2830286 w 5805714"/>
              <a:gd name="connsiteY30" fmla="*/ 943428 h 1035118"/>
              <a:gd name="connsiteX31" fmla="*/ 2801257 w 5805714"/>
              <a:gd name="connsiteY31" fmla="*/ 1001485 h 1035118"/>
              <a:gd name="connsiteX32" fmla="*/ 2699657 w 5805714"/>
              <a:gd name="connsiteY32" fmla="*/ 1001485 h 1035118"/>
              <a:gd name="connsiteX33" fmla="*/ 2625271 w 5805714"/>
              <a:gd name="connsiteY33" fmla="*/ 975178 h 1035118"/>
              <a:gd name="connsiteX34" fmla="*/ 2554514 w 5805714"/>
              <a:gd name="connsiteY34" fmla="*/ 943428 h 1035118"/>
              <a:gd name="connsiteX35" fmla="*/ 2509157 w 5805714"/>
              <a:gd name="connsiteY35" fmla="*/ 986064 h 1035118"/>
              <a:gd name="connsiteX36" fmla="*/ 2393043 w 5805714"/>
              <a:gd name="connsiteY36" fmla="*/ 983343 h 1035118"/>
              <a:gd name="connsiteX37" fmla="*/ 2305050 w 5805714"/>
              <a:gd name="connsiteY37" fmla="*/ 1023257 h 1035118"/>
              <a:gd name="connsiteX38" fmla="*/ 2169886 w 5805714"/>
              <a:gd name="connsiteY38" fmla="*/ 982435 h 1035118"/>
              <a:gd name="connsiteX39" fmla="*/ 2012043 w 5805714"/>
              <a:gd name="connsiteY39" fmla="*/ 997857 h 1035118"/>
              <a:gd name="connsiteX40" fmla="*/ 1894114 w 5805714"/>
              <a:gd name="connsiteY40" fmla="*/ 941614 h 1035118"/>
              <a:gd name="connsiteX41" fmla="*/ 1785257 w 5805714"/>
              <a:gd name="connsiteY41" fmla="*/ 992414 h 1035118"/>
              <a:gd name="connsiteX42" fmla="*/ 1654628 w 5805714"/>
              <a:gd name="connsiteY42" fmla="*/ 986971 h 1035118"/>
              <a:gd name="connsiteX43" fmla="*/ 1520371 w 5805714"/>
              <a:gd name="connsiteY43" fmla="*/ 1034143 h 1035118"/>
              <a:gd name="connsiteX44" fmla="*/ 1348921 w 5805714"/>
              <a:gd name="connsiteY44" fmla="*/ 960664 h 1035118"/>
              <a:gd name="connsiteX45" fmla="*/ 1230086 w 5805714"/>
              <a:gd name="connsiteY45" fmla="*/ 986971 h 1035118"/>
              <a:gd name="connsiteX46" fmla="*/ 1127578 w 5805714"/>
              <a:gd name="connsiteY46" fmla="*/ 954314 h 1035118"/>
              <a:gd name="connsiteX47" fmla="*/ 1030514 w 5805714"/>
              <a:gd name="connsiteY47" fmla="*/ 1016000 h 1035118"/>
              <a:gd name="connsiteX48" fmla="*/ 903514 w 5805714"/>
              <a:gd name="connsiteY48" fmla="*/ 971550 h 1035118"/>
              <a:gd name="connsiteX49" fmla="*/ 760186 w 5805714"/>
              <a:gd name="connsiteY49" fmla="*/ 981528 h 1035118"/>
              <a:gd name="connsiteX50" fmla="*/ 678543 w 5805714"/>
              <a:gd name="connsiteY50" fmla="*/ 947964 h 1035118"/>
              <a:gd name="connsiteX51" fmla="*/ 594178 w 5805714"/>
              <a:gd name="connsiteY51" fmla="*/ 996043 h 1035118"/>
              <a:gd name="connsiteX52" fmla="*/ 493486 w 5805714"/>
              <a:gd name="connsiteY52" fmla="*/ 1001485 h 1035118"/>
              <a:gd name="connsiteX53" fmla="*/ 390071 w 5805714"/>
              <a:gd name="connsiteY53" fmla="*/ 930728 h 1035118"/>
              <a:gd name="connsiteX54" fmla="*/ 262164 w 5805714"/>
              <a:gd name="connsiteY54" fmla="*/ 979714 h 1035118"/>
              <a:gd name="connsiteX55" fmla="*/ 103414 w 5805714"/>
              <a:gd name="connsiteY55" fmla="*/ 967014 h 1035118"/>
              <a:gd name="connsiteX56" fmla="*/ 0 w 5805714"/>
              <a:gd name="connsiteY56"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77507 w 5805714"/>
              <a:gd name="connsiteY24" fmla="*/ 967014 h 1035118"/>
              <a:gd name="connsiteX25" fmla="*/ 3164114 w 5805714"/>
              <a:gd name="connsiteY25" fmla="*/ 914400 h 1035118"/>
              <a:gd name="connsiteX26" fmla="*/ 3125107 w 5805714"/>
              <a:gd name="connsiteY26" fmla="*/ 960664 h 1035118"/>
              <a:gd name="connsiteX27" fmla="*/ 3070678 w 5805714"/>
              <a:gd name="connsiteY27" fmla="*/ 953407 h 1035118"/>
              <a:gd name="connsiteX28" fmla="*/ 2982686 w 5805714"/>
              <a:gd name="connsiteY28" fmla="*/ 1035050 h 1035118"/>
              <a:gd name="connsiteX29" fmla="*/ 2877457 w 5805714"/>
              <a:gd name="connsiteY29" fmla="*/ 967014 h 1035118"/>
              <a:gd name="connsiteX30" fmla="*/ 2830286 w 5805714"/>
              <a:gd name="connsiteY30" fmla="*/ 943428 h 1035118"/>
              <a:gd name="connsiteX31" fmla="*/ 2801257 w 5805714"/>
              <a:gd name="connsiteY31" fmla="*/ 1001485 h 1035118"/>
              <a:gd name="connsiteX32" fmla="*/ 2699657 w 5805714"/>
              <a:gd name="connsiteY32" fmla="*/ 1001485 h 1035118"/>
              <a:gd name="connsiteX33" fmla="*/ 2625271 w 5805714"/>
              <a:gd name="connsiteY33" fmla="*/ 975178 h 1035118"/>
              <a:gd name="connsiteX34" fmla="*/ 2554514 w 5805714"/>
              <a:gd name="connsiteY34" fmla="*/ 943428 h 1035118"/>
              <a:gd name="connsiteX35" fmla="*/ 2509157 w 5805714"/>
              <a:gd name="connsiteY35" fmla="*/ 986064 h 1035118"/>
              <a:gd name="connsiteX36" fmla="*/ 2393043 w 5805714"/>
              <a:gd name="connsiteY36" fmla="*/ 983343 h 1035118"/>
              <a:gd name="connsiteX37" fmla="*/ 2305050 w 5805714"/>
              <a:gd name="connsiteY37" fmla="*/ 1023257 h 1035118"/>
              <a:gd name="connsiteX38" fmla="*/ 2169886 w 5805714"/>
              <a:gd name="connsiteY38" fmla="*/ 982435 h 1035118"/>
              <a:gd name="connsiteX39" fmla="*/ 2012043 w 5805714"/>
              <a:gd name="connsiteY39" fmla="*/ 997857 h 1035118"/>
              <a:gd name="connsiteX40" fmla="*/ 1894114 w 5805714"/>
              <a:gd name="connsiteY40" fmla="*/ 941614 h 1035118"/>
              <a:gd name="connsiteX41" fmla="*/ 1785257 w 5805714"/>
              <a:gd name="connsiteY41" fmla="*/ 992414 h 1035118"/>
              <a:gd name="connsiteX42" fmla="*/ 1654628 w 5805714"/>
              <a:gd name="connsiteY42" fmla="*/ 986971 h 1035118"/>
              <a:gd name="connsiteX43" fmla="*/ 1520371 w 5805714"/>
              <a:gd name="connsiteY43" fmla="*/ 1034143 h 1035118"/>
              <a:gd name="connsiteX44" fmla="*/ 1348921 w 5805714"/>
              <a:gd name="connsiteY44" fmla="*/ 960664 h 1035118"/>
              <a:gd name="connsiteX45" fmla="*/ 1230086 w 5805714"/>
              <a:gd name="connsiteY45" fmla="*/ 986971 h 1035118"/>
              <a:gd name="connsiteX46" fmla="*/ 1127578 w 5805714"/>
              <a:gd name="connsiteY46" fmla="*/ 954314 h 1035118"/>
              <a:gd name="connsiteX47" fmla="*/ 1030514 w 5805714"/>
              <a:gd name="connsiteY47" fmla="*/ 1016000 h 1035118"/>
              <a:gd name="connsiteX48" fmla="*/ 903514 w 5805714"/>
              <a:gd name="connsiteY48" fmla="*/ 971550 h 1035118"/>
              <a:gd name="connsiteX49" fmla="*/ 760186 w 5805714"/>
              <a:gd name="connsiteY49" fmla="*/ 981528 h 1035118"/>
              <a:gd name="connsiteX50" fmla="*/ 678543 w 5805714"/>
              <a:gd name="connsiteY50" fmla="*/ 947964 h 1035118"/>
              <a:gd name="connsiteX51" fmla="*/ 594178 w 5805714"/>
              <a:gd name="connsiteY51" fmla="*/ 996043 h 1035118"/>
              <a:gd name="connsiteX52" fmla="*/ 493486 w 5805714"/>
              <a:gd name="connsiteY52" fmla="*/ 1001485 h 1035118"/>
              <a:gd name="connsiteX53" fmla="*/ 390071 w 5805714"/>
              <a:gd name="connsiteY53" fmla="*/ 930728 h 1035118"/>
              <a:gd name="connsiteX54" fmla="*/ 262164 w 5805714"/>
              <a:gd name="connsiteY54" fmla="*/ 979714 h 1035118"/>
              <a:gd name="connsiteX55" fmla="*/ 103414 w 5805714"/>
              <a:gd name="connsiteY55" fmla="*/ 967014 h 1035118"/>
              <a:gd name="connsiteX56" fmla="*/ 0 w 5805714"/>
              <a:gd name="connsiteY56"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77507 w 5805714"/>
              <a:gd name="connsiteY24" fmla="*/ 96701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93621 w 5805714"/>
              <a:gd name="connsiteY23" fmla="*/ 918028 h 1035118"/>
              <a:gd name="connsiteX24" fmla="*/ 3277507 w 5805714"/>
              <a:gd name="connsiteY24" fmla="*/ 96701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93621 w 5805714"/>
              <a:gd name="connsiteY23" fmla="*/ 91802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52008 w 5805714"/>
              <a:gd name="connsiteY22" fmla="*/ 999671 h 1035118"/>
              <a:gd name="connsiteX23" fmla="*/ 3393621 w 5805714"/>
              <a:gd name="connsiteY23" fmla="*/ 91802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44108 w 5805714"/>
              <a:gd name="connsiteY19" fmla="*/ 92964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054021 w 5805714"/>
              <a:gd name="connsiteY18" fmla="*/ 993321 h 1035118"/>
              <a:gd name="connsiteX19" fmla="*/ 3844108 w 5805714"/>
              <a:gd name="connsiteY19" fmla="*/ 92964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106999 w 5805714"/>
              <a:gd name="connsiteY18" fmla="*/ 9695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3790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3790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4862648 w 5805714"/>
              <a:gd name="connsiteY10" fmla="*/ 102652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99067 w 5805714"/>
              <a:gd name="connsiteY5" fmla="*/ 989874 h 1035118"/>
              <a:gd name="connsiteX6" fmla="*/ 5493657 w 5805714"/>
              <a:gd name="connsiteY6" fmla="*/ 92982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99067 w 5805714"/>
              <a:gd name="connsiteY5" fmla="*/ 989874 h 1035118"/>
              <a:gd name="connsiteX6" fmla="*/ 5463177 w 5805714"/>
              <a:gd name="connsiteY6" fmla="*/ 95268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390071 w 5813334"/>
              <a:gd name="connsiteY55" fmla="*/ 930728 h 1035118"/>
              <a:gd name="connsiteX56" fmla="*/ 262164 w 5813334"/>
              <a:gd name="connsiteY56" fmla="*/ 979714 h 1035118"/>
              <a:gd name="connsiteX57" fmla="*/ 103414 w 5813334"/>
              <a:gd name="connsiteY57" fmla="*/ 967014 h 1035118"/>
              <a:gd name="connsiteX58" fmla="*/ 0 w 581333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390071 w 5813334"/>
              <a:gd name="connsiteY55" fmla="*/ 930728 h 1035118"/>
              <a:gd name="connsiteX56" fmla="*/ 307884 w 5813334"/>
              <a:gd name="connsiteY56" fmla="*/ 1010194 h 1035118"/>
              <a:gd name="connsiteX57" fmla="*/ 103414 w 5813334"/>
              <a:gd name="connsiteY57" fmla="*/ 967014 h 1035118"/>
              <a:gd name="connsiteX58" fmla="*/ 0 w 581333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90071 w 5813334"/>
              <a:gd name="connsiteY56" fmla="*/ 93072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45326 w 5813334"/>
              <a:gd name="connsiteY47" fmla="*/ 100983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55308 w 5813334"/>
              <a:gd name="connsiteY14" fmla="*/ 98207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45326 w 5813334"/>
              <a:gd name="connsiteY47" fmla="*/ 100983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43214"/>
              <a:gd name="connsiteX1" fmla="*/ 0 w 5813334"/>
              <a:gd name="connsiteY1" fmla="*/ 0 h 1043214"/>
              <a:gd name="connsiteX2" fmla="*/ 5805714 w 5813334"/>
              <a:gd name="connsiteY2" fmla="*/ 0 h 1043214"/>
              <a:gd name="connsiteX3" fmla="*/ 5813334 w 5813334"/>
              <a:gd name="connsiteY3" fmla="*/ 1011283 h 1043214"/>
              <a:gd name="connsiteX4" fmla="*/ 5684157 w 5813334"/>
              <a:gd name="connsiteY4" fmla="*/ 935264 h 1043214"/>
              <a:gd name="connsiteX5" fmla="*/ 5606687 w 5813334"/>
              <a:gd name="connsiteY5" fmla="*/ 1043214 h 1043214"/>
              <a:gd name="connsiteX6" fmla="*/ 5463177 w 5813334"/>
              <a:gd name="connsiteY6" fmla="*/ 952681 h 1043214"/>
              <a:gd name="connsiteX7" fmla="*/ 5316401 w 5813334"/>
              <a:gd name="connsiteY7" fmla="*/ 1003300 h 1043214"/>
              <a:gd name="connsiteX8" fmla="*/ 5154748 w 5813334"/>
              <a:gd name="connsiteY8" fmla="*/ 944335 h 1043214"/>
              <a:gd name="connsiteX9" fmla="*/ 5030107 w 5813334"/>
              <a:gd name="connsiteY9" fmla="*/ 977174 h 1043214"/>
              <a:gd name="connsiteX10" fmla="*/ 4915988 w 5813334"/>
              <a:gd name="connsiteY10" fmla="*/ 1011283 h 1043214"/>
              <a:gd name="connsiteX11" fmla="*/ 4841421 w 5813334"/>
              <a:gd name="connsiteY11" fmla="*/ 921657 h 1043214"/>
              <a:gd name="connsiteX12" fmla="*/ 4779736 w 5813334"/>
              <a:gd name="connsiteY12" fmla="*/ 994228 h 1043214"/>
              <a:gd name="connsiteX13" fmla="*/ 4644571 w 5813334"/>
              <a:gd name="connsiteY13" fmla="*/ 943428 h 1043214"/>
              <a:gd name="connsiteX14" fmla="*/ 4555308 w 5813334"/>
              <a:gd name="connsiteY14" fmla="*/ 982073 h 1043214"/>
              <a:gd name="connsiteX15" fmla="*/ 4405993 w 5813334"/>
              <a:gd name="connsiteY15" fmla="*/ 946150 h 1043214"/>
              <a:gd name="connsiteX16" fmla="*/ 4316186 w 5813334"/>
              <a:gd name="connsiteY16" fmla="*/ 998764 h 1043214"/>
              <a:gd name="connsiteX17" fmla="*/ 4209506 w 5813334"/>
              <a:gd name="connsiteY17" fmla="*/ 951593 h 1043214"/>
              <a:gd name="connsiteX18" fmla="*/ 4099379 w 5813334"/>
              <a:gd name="connsiteY18" fmla="*/ 931453 h 1043214"/>
              <a:gd name="connsiteX19" fmla="*/ 4054021 w 5813334"/>
              <a:gd name="connsiteY19" fmla="*/ 993321 h 1043214"/>
              <a:gd name="connsiteX20" fmla="*/ 3844108 w 5813334"/>
              <a:gd name="connsiteY20" fmla="*/ 929640 h 1043214"/>
              <a:gd name="connsiteX21" fmla="*/ 3780608 w 5813334"/>
              <a:gd name="connsiteY21" fmla="*/ 988423 h 1043214"/>
              <a:gd name="connsiteX22" fmla="*/ 3651613 w 5813334"/>
              <a:gd name="connsiteY22" fmla="*/ 948871 h 1043214"/>
              <a:gd name="connsiteX23" fmla="*/ 3552008 w 5813334"/>
              <a:gd name="connsiteY23" fmla="*/ 999671 h 1043214"/>
              <a:gd name="connsiteX24" fmla="*/ 3401241 w 5813334"/>
              <a:gd name="connsiteY24" fmla="*/ 963748 h 1043214"/>
              <a:gd name="connsiteX25" fmla="*/ 3315607 w 5813334"/>
              <a:gd name="connsiteY25" fmla="*/ 986064 h 1043214"/>
              <a:gd name="connsiteX26" fmla="*/ 3164114 w 5813334"/>
              <a:gd name="connsiteY26" fmla="*/ 914400 h 1043214"/>
              <a:gd name="connsiteX27" fmla="*/ 3163207 w 5813334"/>
              <a:gd name="connsiteY27" fmla="*/ 992413 h 1043214"/>
              <a:gd name="connsiteX28" fmla="*/ 3125107 w 5813334"/>
              <a:gd name="connsiteY28" fmla="*/ 960664 h 1043214"/>
              <a:gd name="connsiteX29" fmla="*/ 3070678 w 5813334"/>
              <a:gd name="connsiteY29" fmla="*/ 953407 h 1043214"/>
              <a:gd name="connsiteX30" fmla="*/ 2982686 w 5813334"/>
              <a:gd name="connsiteY30" fmla="*/ 1035050 h 1043214"/>
              <a:gd name="connsiteX31" fmla="*/ 2877457 w 5813334"/>
              <a:gd name="connsiteY31" fmla="*/ 967014 h 1043214"/>
              <a:gd name="connsiteX32" fmla="*/ 2830286 w 5813334"/>
              <a:gd name="connsiteY32" fmla="*/ 943428 h 1043214"/>
              <a:gd name="connsiteX33" fmla="*/ 2801257 w 5813334"/>
              <a:gd name="connsiteY33" fmla="*/ 1001485 h 1043214"/>
              <a:gd name="connsiteX34" fmla="*/ 2699657 w 5813334"/>
              <a:gd name="connsiteY34" fmla="*/ 1001485 h 1043214"/>
              <a:gd name="connsiteX35" fmla="*/ 2625271 w 5813334"/>
              <a:gd name="connsiteY35" fmla="*/ 975178 h 1043214"/>
              <a:gd name="connsiteX36" fmla="*/ 2554514 w 5813334"/>
              <a:gd name="connsiteY36" fmla="*/ 943428 h 1043214"/>
              <a:gd name="connsiteX37" fmla="*/ 2509157 w 5813334"/>
              <a:gd name="connsiteY37" fmla="*/ 986064 h 1043214"/>
              <a:gd name="connsiteX38" fmla="*/ 2393043 w 5813334"/>
              <a:gd name="connsiteY38" fmla="*/ 983343 h 1043214"/>
              <a:gd name="connsiteX39" fmla="*/ 2305050 w 5813334"/>
              <a:gd name="connsiteY39" fmla="*/ 1023257 h 1043214"/>
              <a:gd name="connsiteX40" fmla="*/ 2169886 w 5813334"/>
              <a:gd name="connsiteY40" fmla="*/ 982435 h 1043214"/>
              <a:gd name="connsiteX41" fmla="*/ 2012043 w 5813334"/>
              <a:gd name="connsiteY41" fmla="*/ 997857 h 1043214"/>
              <a:gd name="connsiteX42" fmla="*/ 1894114 w 5813334"/>
              <a:gd name="connsiteY42" fmla="*/ 941614 h 1043214"/>
              <a:gd name="connsiteX43" fmla="*/ 1785257 w 5813334"/>
              <a:gd name="connsiteY43" fmla="*/ 992414 h 1043214"/>
              <a:gd name="connsiteX44" fmla="*/ 1654628 w 5813334"/>
              <a:gd name="connsiteY44" fmla="*/ 986971 h 1043214"/>
              <a:gd name="connsiteX45" fmla="*/ 1520371 w 5813334"/>
              <a:gd name="connsiteY45" fmla="*/ 1034143 h 1043214"/>
              <a:gd name="connsiteX46" fmla="*/ 1348921 w 5813334"/>
              <a:gd name="connsiteY46" fmla="*/ 960664 h 1043214"/>
              <a:gd name="connsiteX47" fmla="*/ 1245326 w 5813334"/>
              <a:gd name="connsiteY47" fmla="*/ 1009831 h 1043214"/>
              <a:gd name="connsiteX48" fmla="*/ 1127578 w 5813334"/>
              <a:gd name="connsiteY48" fmla="*/ 954314 h 1043214"/>
              <a:gd name="connsiteX49" fmla="*/ 1030514 w 5813334"/>
              <a:gd name="connsiteY49" fmla="*/ 1016000 h 1043214"/>
              <a:gd name="connsiteX50" fmla="*/ 903514 w 5813334"/>
              <a:gd name="connsiteY50" fmla="*/ 971550 h 1043214"/>
              <a:gd name="connsiteX51" fmla="*/ 760186 w 5813334"/>
              <a:gd name="connsiteY51" fmla="*/ 981528 h 1043214"/>
              <a:gd name="connsiteX52" fmla="*/ 678543 w 5813334"/>
              <a:gd name="connsiteY52" fmla="*/ 947964 h 1043214"/>
              <a:gd name="connsiteX53" fmla="*/ 594178 w 5813334"/>
              <a:gd name="connsiteY53" fmla="*/ 996043 h 1043214"/>
              <a:gd name="connsiteX54" fmla="*/ 493486 w 5813334"/>
              <a:gd name="connsiteY54" fmla="*/ 1001485 h 1043214"/>
              <a:gd name="connsiteX55" fmla="*/ 434159 w 5813334"/>
              <a:gd name="connsiteY55" fmla="*/ 969553 h 1043214"/>
              <a:gd name="connsiteX56" fmla="*/ 374831 w 5813334"/>
              <a:gd name="connsiteY56" fmla="*/ 976448 h 1043214"/>
              <a:gd name="connsiteX57" fmla="*/ 307884 w 5813334"/>
              <a:gd name="connsiteY57" fmla="*/ 1010194 h 1043214"/>
              <a:gd name="connsiteX58" fmla="*/ 103414 w 5813334"/>
              <a:gd name="connsiteY58" fmla="*/ 967014 h 1043214"/>
              <a:gd name="connsiteX59" fmla="*/ 0 w 5813334"/>
              <a:gd name="connsiteY59" fmla="*/ 1001485 h 1043214"/>
              <a:gd name="connsiteX0" fmla="*/ 0 w 5820954"/>
              <a:gd name="connsiteY0" fmla="*/ 2121625 h 2163354"/>
              <a:gd name="connsiteX1" fmla="*/ 0 w 5820954"/>
              <a:gd name="connsiteY1" fmla="*/ 1120140 h 2163354"/>
              <a:gd name="connsiteX2" fmla="*/ 5820954 w 5820954"/>
              <a:gd name="connsiteY2" fmla="*/ 0 h 2163354"/>
              <a:gd name="connsiteX3" fmla="*/ 5813334 w 5820954"/>
              <a:gd name="connsiteY3" fmla="*/ 2131423 h 2163354"/>
              <a:gd name="connsiteX4" fmla="*/ 5684157 w 5820954"/>
              <a:gd name="connsiteY4" fmla="*/ 2055404 h 2163354"/>
              <a:gd name="connsiteX5" fmla="*/ 5606687 w 5820954"/>
              <a:gd name="connsiteY5" fmla="*/ 2163354 h 2163354"/>
              <a:gd name="connsiteX6" fmla="*/ 5463177 w 5820954"/>
              <a:gd name="connsiteY6" fmla="*/ 2072821 h 2163354"/>
              <a:gd name="connsiteX7" fmla="*/ 5316401 w 5820954"/>
              <a:gd name="connsiteY7" fmla="*/ 2123440 h 2163354"/>
              <a:gd name="connsiteX8" fmla="*/ 5154748 w 5820954"/>
              <a:gd name="connsiteY8" fmla="*/ 2064475 h 2163354"/>
              <a:gd name="connsiteX9" fmla="*/ 5030107 w 5820954"/>
              <a:gd name="connsiteY9" fmla="*/ 2097314 h 2163354"/>
              <a:gd name="connsiteX10" fmla="*/ 4915988 w 5820954"/>
              <a:gd name="connsiteY10" fmla="*/ 2131423 h 2163354"/>
              <a:gd name="connsiteX11" fmla="*/ 4841421 w 5820954"/>
              <a:gd name="connsiteY11" fmla="*/ 2041797 h 2163354"/>
              <a:gd name="connsiteX12" fmla="*/ 4779736 w 5820954"/>
              <a:gd name="connsiteY12" fmla="*/ 2114368 h 2163354"/>
              <a:gd name="connsiteX13" fmla="*/ 4644571 w 5820954"/>
              <a:gd name="connsiteY13" fmla="*/ 2063568 h 2163354"/>
              <a:gd name="connsiteX14" fmla="*/ 4555308 w 5820954"/>
              <a:gd name="connsiteY14" fmla="*/ 2102213 h 2163354"/>
              <a:gd name="connsiteX15" fmla="*/ 4405993 w 5820954"/>
              <a:gd name="connsiteY15" fmla="*/ 2066290 h 2163354"/>
              <a:gd name="connsiteX16" fmla="*/ 4316186 w 5820954"/>
              <a:gd name="connsiteY16" fmla="*/ 2118904 h 2163354"/>
              <a:gd name="connsiteX17" fmla="*/ 4209506 w 5820954"/>
              <a:gd name="connsiteY17" fmla="*/ 2071733 h 2163354"/>
              <a:gd name="connsiteX18" fmla="*/ 4099379 w 5820954"/>
              <a:gd name="connsiteY18" fmla="*/ 2051593 h 2163354"/>
              <a:gd name="connsiteX19" fmla="*/ 4054021 w 5820954"/>
              <a:gd name="connsiteY19" fmla="*/ 2113461 h 2163354"/>
              <a:gd name="connsiteX20" fmla="*/ 3844108 w 5820954"/>
              <a:gd name="connsiteY20" fmla="*/ 2049780 h 2163354"/>
              <a:gd name="connsiteX21" fmla="*/ 3780608 w 5820954"/>
              <a:gd name="connsiteY21" fmla="*/ 2108563 h 2163354"/>
              <a:gd name="connsiteX22" fmla="*/ 3651613 w 5820954"/>
              <a:gd name="connsiteY22" fmla="*/ 2069011 h 2163354"/>
              <a:gd name="connsiteX23" fmla="*/ 3552008 w 5820954"/>
              <a:gd name="connsiteY23" fmla="*/ 2119811 h 2163354"/>
              <a:gd name="connsiteX24" fmla="*/ 3401241 w 5820954"/>
              <a:gd name="connsiteY24" fmla="*/ 2083888 h 2163354"/>
              <a:gd name="connsiteX25" fmla="*/ 3315607 w 5820954"/>
              <a:gd name="connsiteY25" fmla="*/ 2106204 h 2163354"/>
              <a:gd name="connsiteX26" fmla="*/ 3164114 w 5820954"/>
              <a:gd name="connsiteY26" fmla="*/ 2034540 h 2163354"/>
              <a:gd name="connsiteX27" fmla="*/ 3163207 w 5820954"/>
              <a:gd name="connsiteY27" fmla="*/ 2112553 h 2163354"/>
              <a:gd name="connsiteX28" fmla="*/ 3125107 w 5820954"/>
              <a:gd name="connsiteY28" fmla="*/ 2080804 h 2163354"/>
              <a:gd name="connsiteX29" fmla="*/ 3070678 w 5820954"/>
              <a:gd name="connsiteY29" fmla="*/ 2073547 h 2163354"/>
              <a:gd name="connsiteX30" fmla="*/ 2982686 w 5820954"/>
              <a:gd name="connsiteY30" fmla="*/ 2155190 h 2163354"/>
              <a:gd name="connsiteX31" fmla="*/ 2877457 w 5820954"/>
              <a:gd name="connsiteY31" fmla="*/ 2087154 h 2163354"/>
              <a:gd name="connsiteX32" fmla="*/ 2830286 w 5820954"/>
              <a:gd name="connsiteY32" fmla="*/ 2063568 h 2163354"/>
              <a:gd name="connsiteX33" fmla="*/ 2801257 w 5820954"/>
              <a:gd name="connsiteY33" fmla="*/ 2121625 h 2163354"/>
              <a:gd name="connsiteX34" fmla="*/ 2699657 w 5820954"/>
              <a:gd name="connsiteY34" fmla="*/ 2121625 h 2163354"/>
              <a:gd name="connsiteX35" fmla="*/ 2625271 w 5820954"/>
              <a:gd name="connsiteY35" fmla="*/ 2095318 h 2163354"/>
              <a:gd name="connsiteX36" fmla="*/ 2554514 w 5820954"/>
              <a:gd name="connsiteY36" fmla="*/ 2063568 h 2163354"/>
              <a:gd name="connsiteX37" fmla="*/ 2509157 w 5820954"/>
              <a:gd name="connsiteY37" fmla="*/ 2106204 h 2163354"/>
              <a:gd name="connsiteX38" fmla="*/ 2393043 w 5820954"/>
              <a:gd name="connsiteY38" fmla="*/ 2103483 h 2163354"/>
              <a:gd name="connsiteX39" fmla="*/ 2305050 w 5820954"/>
              <a:gd name="connsiteY39" fmla="*/ 2143397 h 2163354"/>
              <a:gd name="connsiteX40" fmla="*/ 2169886 w 5820954"/>
              <a:gd name="connsiteY40" fmla="*/ 2102575 h 2163354"/>
              <a:gd name="connsiteX41" fmla="*/ 2012043 w 5820954"/>
              <a:gd name="connsiteY41" fmla="*/ 2117997 h 2163354"/>
              <a:gd name="connsiteX42" fmla="*/ 1894114 w 5820954"/>
              <a:gd name="connsiteY42" fmla="*/ 2061754 h 2163354"/>
              <a:gd name="connsiteX43" fmla="*/ 1785257 w 5820954"/>
              <a:gd name="connsiteY43" fmla="*/ 2112554 h 2163354"/>
              <a:gd name="connsiteX44" fmla="*/ 1654628 w 5820954"/>
              <a:gd name="connsiteY44" fmla="*/ 2107111 h 2163354"/>
              <a:gd name="connsiteX45" fmla="*/ 1520371 w 5820954"/>
              <a:gd name="connsiteY45" fmla="*/ 2154283 h 2163354"/>
              <a:gd name="connsiteX46" fmla="*/ 1348921 w 5820954"/>
              <a:gd name="connsiteY46" fmla="*/ 2080804 h 2163354"/>
              <a:gd name="connsiteX47" fmla="*/ 1245326 w 5820954"/>
              <a:gd name="connsiteY47" fmla="*/ 2129971 h 2163354"/>
              <a:gd name="connsiteX48" fmla="*/ 1127578 w 5820954"/>
              <a:gd name="connsiteY48" fmla="*/ 2074454 h 2163354"/>
              <a:gd name="connsiteX49" fmla="*/ 1030514 w 5820954"/>
              <a:gd name="connsiteY49" fmla="*/ 2136140 h 2163354"/>
              <a:gd name="connsiteX50" fmla="*/ 903514 w 5820954"/>
              <a:gd name="connsiteY50" fmla="*/ 2091690 h 2163354"/>
              <a:gd name="connsiteX51" fmla="*/ 760186 w 5820954"/>
              <a:gd name="connsiteY51" fmla="*/ 2101668 h 2163354"/>
              <a:gd name="connsiteX52" fmla="*/ 678543 w 5820954"/>
              <a:gd name="connsiteY52" fmla="*/ 2068104 h 2163354"/>
              <a:gd name="connsiteX53" fmla="*/ 594178 w 5820954"/>
              <a:gd name="connsiteY53" fmla="*/ 2116183 h 2163354"/>
              <a:gd name="connsiteX54" fmla="*/ 493486 w 5820954"/>
              <a:gd name="connsiteY54" fmla="*/ 2121625 h 2163354"/>
              <a:gd name="connsiteX55" fmla="*/ 434159 w 5820954"/>
              <a:gd name="connsiteY55" fmla="*/ 2089693 h 2163354"/>
              <a:gd name="connsiteX56" fmla="*/ 374831 w 5820954"/>
              <a:gd name="connsiteY56" fmla="*/ 2096588 h 2163354"/>
              <a:gd name="connsiteX57" fmla="*/ 307884 w 5820954"/>
              <a:gd name="connsiteY57" fmla="*/ 2130334 h 2163354"/>
              <a:gd name="connsiteX58" fmla="*/ 103414 w 5820954"/>
              <a:gd name="connsiteY58" fmla="*/ 2087154 h 2163354"/>
              <a:gd name="connsiteX59" fmla="*/ 0 w 5820954"/>
              <a:gd name="connsiteY59" fmla="*/ 2121625 h 2163354"/>
              <a:gd name="connsiteX0" fmla="*/ 0 w 5820954"/>
              <a:gd name="connsiteY0" fmla="*/ 2121625 h 2163354"/>
              <a:gd name="connsiteX1" fmla="*/ 7620 w 5820954"/>
              <a:gd name="connsiteY1" fmla="*/ 22860 h 2163354"/>
              <a:gd name="connsiteX2" fmla="*/ 5820954 w 5820954"/>
              <a:gd name="connsiteY2" fmla="*/ 0 h 2163354"/>
              <a:gd name="connsiteX3" fmla="*/ 5813334 w 5820954"/>
              <a:gd name="connsiteY3" fmla="*/ 2131423 h 2163354"/>
              <a:gd name="connsiteX4" fmla="*/ 5684157 w 5820954"/>
              <a:gd name="connsiteY4" fmla="*/ 2055404 h 2163354"/>
              <a:gd name="connsiteX5" fmla="*/ 5606687 w 5820954"/>
              <a:gd name="connsiteY5" fmla="*/ 2163354 h 2163354"/>
              <a:gd name="connsiteX6" fmla="*/ 5463177 w 5820954"/>
              <a:gd name="connsiteY6" fmla="*/ 2072821 h 2163354"/>
              <a:gd name="connsiteX7" fmla="*/ 5316401 w 5820954"/>
              <a:gd name="connsiteY7" fmla="*/ 2123440 h 2163354"/>
              <a:gd name="connsiteX8" fmla="*/ 5154748 w 5820954"/>
              <a:gd name="connsiteY8" fmla="*/ 2064475 h 2163354"/>
              <a:gd name="connsiteX9" fmla="*/ 5030107 w 5820954"/>
              <a:gd name="connsiteY9" fmla="*/ 2097314 h 2163354"/>
              <a:gd name="connsiteX10" fmla="*/ 4915988 w 5820954"/>
              <a:gd name="connsiteY10" fmla="*/ 2131423 h 2163354"/>
              <a:gd name="connsiteX11" fmla="*/ 4841421 w 5820954"/>
              <a:gd name="connsiteY11" fmla="*/ 2041797 h 2163354"/>
              <a:gd name="connsiteX12" fmla="*/ 4779736 w 5820954"/>
              <a:gd name="connsiteY12" fmla="*/ 2114368 h 2163354"/>
              <a:gd name="connsiteX13" fmla="*/ 4644571 w 5820954"/>
              <a:gd name="connsiteY13" fmla="*/ 2063568 h 2163354"/>
              <a:gd name="connsiteX14" fmla="*/ 4555308 w 5820954"/>
              <a:gd name="connsiteY14" fmla="*/ 2102213 h 2163354"/>
              <a:gd name="connsiteX15" fmla="*/ 4405993 w 5820954"/>
              <a:gd name="connsiteY15" fmla="*/ 2066290 h 2163354"/>
              <a:gd name="connsiteX16" fmla="*/ 4316186 w 5820954"/>
              <a:gd name="connsiteY16" fmla="*/ 2118904 h 2163354"/>
              <a:gd name="connsiteX17" fmla="*/ 4209506 w 5820954"/>
              <a:gd name="connsiteY17" fmla="*/ 2071733 h 2163354"/>
              <a:gd name="connsiteX18" fmla="*/ 4099379 w 5820954"/>
              <a:gd name="connsiteY18" fmla="*/ 2051593 h 2163354"/>
              <a:gd name="connsiteX19" fmla="*/ 4054021 w 5820954"/>
              <a:gd name="connsiteY19" fmla="*/ 2113461 h 2163354"/>
              <a:gd name="connsiteX20" fmla="*/ 3844108 w 5820954"/>
              <a:gd name="connsiteY20" fmla="*/ 2049780 h 2163354"/>
              <a:gd name="connsiteX21" fmla="*/ 3780608 w 5820954"/>
              <a:gd name="connsiteY21" fmla="*/ 2108563 h 2163354"/>
              <a:gd name="connsiteX22" fmla="*/ 3651613 w 5820954"/>
              <a:gd name="connsiteY22" fmla="*/ 2069011 h 2163354"/>
              <a:gd name="connsiteX23" fmla="*/ 3552008 w 5820954"/>
              <a:gd name="connsiteY23" fmla="*/ 2119811 h 2163354"/>
              <a:gd name="connsiteX24" fmla="*/ 3401241 w 5820954"/>
              <a:gd name="connsiteY24" fmla="*/ 2083888 h 2163354"/>
              <a:gd name="connsiteX25" fmla="*/ 3315607 w 5820954"/>
              <a:gd name="connsiteY25" fmla="*/ 2106204 h 2163354"/>
              <a:gd name="connsiteX26" fmla="*/ 3164114 w 5820954"/>
              <a:gd name="connsiteY26" fmla="*/ 2034540 h 2163354"/>
              <a:gd name="connsiteX27" fmla="*/ 3163207 w 5820954"/>
              <a:gd name="connsiteY27" fmla="*/ 2112553 h 2163354"/>
              <a:gd name="connsiteX28" fmla="*/ 3125107 w 5820954"/>
              <a:gd name="connsiteY28" fmla="*/ 2080804 h 2163354"/>
              <a:gd name="connsiteX29" fmla="*/ 3070678 w 5820954"/>
              <a:gd name="connsiteY29" fmla="*/ 2073547 h 2163354"/>
              <a:gd name="connsiteX30" fmla="*/ 2982686 w 5820954"/>
              <a:gd name="connsiteY30" fmla="*/ 2155190 h 2163354"/>
              <a:gd name="connsiteX31" fmla="*/ 2877457 w 5820954"/>
              <a:gd name="connsiteY31" fmla="*/ 2087154 h 2163354"/>
              <a:gd name="connsiteX32" fmla="*/ 2830286 w 5820954"/>
              <a:gd name="connsiteY32" fmla="*/ 2063568 h 2163354"/>
              <a:gd name="connsiteX33" fmla="*/ 2801257 w 5820954"/>
              <a:gd name="connsiteY33" fmla="*/ 2121625 h 2163354"/>
              <a:gd name="connsiteX34" fmla="*/ 2699657 w 5820954"/>
              <a:gd name="connsiteY34" fmla="*/ 2121625 h 2163354"/>
              <a:gd name="connsiteX35" fmla="*/ 2625271 w 5820954"/>
              <a:gd name="connsiteY35" fmla="*/ 2095318 h 2163354"/>
              <a:gd name="connsiteX36" fmla="*/ 2554514 w 5820954"/>
              <a:gd name="connsiteY36" fmla="*/ 2063568 h 2163354"/>
              <a:gd name="connsiteX37" fmla="*/ 2509157 w 5820954"/>
              <a:gd name="connsiteY37" fmla="*/ 2106204 h 2163354"/>
              <a:gd name="connsiteX38" fmla="*/ 2393043 w 5820954"/>
              <a:gd name="connsiteY38" fmla="*/ 2103483 h 2163354"/>
              <a:gd name="connsiteX39" fmla="*/ 2305050 w 5820954"/>
              <a:gd name="connsiteY39" fmla="*/ 2143397 h 2163354"/>
              <a:gd name="connsiteX40" fmla="*/ 2169886 w 5820954"/>
              <a:gd name="connsiteY40" fmla="*/ 2102575 h 2163354"/>
              <a:gd name="connsiteX41" fmla="*/ 2012043 w 5820954"/>
              <a:gd name="connsiteY41" fmla="*/ 2117997 h 2163354"/>
              <a:gd name="connsiteX42" fmla="*/ 1894114 w 5820954"/>
              <a:gd name="connsiteY42" fmla="*/ 2061754 h 2163354"/>
              <a:gd name="connsiteX43" fmla="*/ 1785257 w 5820954"/>
              <a:gd name="connsiteY43" fmla="*/ 2112554 h 2163354"/>
              <a:gd name="connsiteX44" fmla="*/ 1654628 w 5820954"/>
              <a:gd name="connsiteY44" fmla="*/ 2107111 h 2163354"/>
              <a:gd name="connsiteX45" fmla="*/ 1520371 w 5820954"/>
              <a:gd name="connsiteY45" fmla="*/ 2154283 h 2163354"/>
              <a:gd name="connsiteX46" fmla="*/ 1348921 w 5820954"/>
              <a:gd name="connsiteY46" fmla="*/ 2080804 h 2163354"/>
              <a:gd name="connsiteX47" fmla="*/ 1245326 w 5820954"/>
              <a:gd name="connsiteY47" fmla="*/ 2129971 h 2163354"/>
              <a:gd name="connsiteX48" fmla="*/ 1127578 w 5820954"/>
              <a:gd name="connsiteY48" fmla="*/ 2074454 h 2163354"/>
              <a:gd name="connsiteX49" fmla="*/ 1030514 w 5820954"/>
              <a:gd name="connsiteY49" fmla="*/ 2136140 h 2163354"/>
              <a:gd name="connsiteX50" fmla="*/ 903514 w 5820954"/>
              <a:gd name="connsiteY50" fmla="*/ 2091690 h 2163354"/>
              <a:gd name="connsiteX51" fmla="*/ 760186 w 5820954"/>
              <a:gd name="connsiteY51" fmla="*/ 2101668 h 2163354"/>
              <a:gd name="connsiteX52" fmla="*/ 678543 w 5820954"/>
              <a:gd name="connsiteY52" fmla="*/ 2068104 h 2163354"/>
              <a:gd name="connsiteX53" fmla="*/ 594178 w 5820954"/>
              <a:gd name="connsiteY53" fmla="*/ 2116183 h 2163354"/>
              <a:gd name="connsiteX54" fmla="*/ 493486 w 5820954"/>
              <a:gd name="connsiteY54" fmla="*/ 2121625 h 2163354"/>
              <a:gd name="connsiteX55" fmla="*/ 434159 w 5820954"/>
              <a:gd name="connsiteY55" fmla="*/ 2089693 h 2163354"/>
              <a:gd name="connsiteX56" fmla="*/ 374831 w 5820954"/>
              <a:gd name="connsiteY56" fmla="*/ 2096588 h 2163354"/>
              <a:gd name="connsiteX57" fmla="*/ 307884 w 5820954"/>
              <a:gd name="connsiteY57" fmla="*/ 2130334 h 2163354"/>
              <a:gd name="connsiteX58" fmla="*/ 103414 w 5820954"/>
              <a:gd name="connsiteY58" fmla="*/ 2087154 h 2163354"/>
              <a:gd name="connsiteX59" fmla="*/ 0 w 5820954"/>
              <a:gd name="connsiteY59" fmla="*/ 2121625 h 2163354"/>
              <a:gd name="connsiteX0" fmla="*/ 0 w 5828574"/>
              <a:gd name="connsiteY0" fmla="*/ 2098765 h 2140494"/>
              <a:gd name="connsiteX1" fmla="*/ 7620 w 5828574"/>
              <a:gd name="connsiteY1" fmla="*/ 0 h 2140494"/>
              <a:gd name="connsiteX2" fmla="*/ 5828574 w 5828574"/>
              <a:gd name="connsiteY2" fmla="*/ 0 h 2140494"/>
              <a:gd name="connsiteX3" fmla="*/ 5813334 w 5828574"/>
              <a:gd name="connsiteY3" fmla="*/ 2108563 h 2140494"/>
              <a:gd name="connsiteX4" fmla="*/ 5684157 w 5828574"/>
              <a:gd name="connsiteY4" fmla="*/ 2032544 h 2140494"/>
              <a:gd name="connsiteX5" fmla="*/ 5606687 w 5828574"/>
              <a:gd name="connsiteY5" fmla="*/ 2140494 h 2140494"/>
              <a:gd name="connsiteX6" fmla="*/ 5463177 w 5828574"/>
              <a:gd name="connsiteY6" fmla="*/ 2049961 h 2140494"/>
              <a:gd name="connsiteX7" fmla="*/ 5316401 w 5828574"/>
              <a:gd name="connsiteY7" fmla="*/ 2100580 h 2140494"/>
              <a:gd name="connsiteX8" fmla="*/ 5154748 w 5828574"/>
              <a:gd name="connsiteY8" fmla="*/ 2041615 h 2140494"/>
              <a:gd name="connsiteX9" fmla="*/ 5030107 w 5828574"/>
              <a:gd name="connsiteY9" fmla="*/ 2074454 h 2140494"/>
              <a:gd name="connsiteX10" fmla="*/ 4915988 w 5828574"/>
              <a:gd name="connsiteY10" fmla="*/ 2108563 h 2140494"/>
              <a:gd name="connsiteX11" fmla="*/ 4841421 w 5828574"/>
              <a:gd name="connsiteY11" fmla="*/ 2018937 h 2140494"/>
              <a:gd name="connsiteX12" fmla="*/ 4779736 w 5828574"/>
              <a:gd name="connsiteY12" fmla="*/ 2091508 h 2140494"/>
              <a:gd name="connsiteX13" fmla="*/ 4644571 w 5828574"/>
              <a:gd name="connsiteY13" fmla="*/ 2040708 h 2140494"/>
              <a:gd name="connsiteX14" fmla="*/ 4555308 w 5828574"/>
              <a:gd name="connsiteY14" fmla="*/ 2079353 h 2140494"/>
              <a:gd name="connsiteX15" fmla="*/ 4405993 w 5828574"/>
              <a:gd name="connsiteY15" fmla="*/ 2043430 h 2140494"/>
              <a:gd name="connsiteX16" fmla="*/ 4316186 w 5828574"/>
              <a:gd name="connsiteY16" fmla="*/ 2096044 h 2140494"/>
              <a:gd name="connsiteX17" fmla="*/ 4209506 w 5828574"/>
              <a:gd name="connsiteY17" fmla="*/ 2048873 h 2140494"/>
              <a:gd name="connsiteX18" fmla="*/ 4099379 w 5828574"/>
              <a:gd name="connsiteY18" fmla="*/ 2028733 h 2140494"/>
              <a:gd name="connsiteX19" fmla="*/ 4054021 w 5828574"/>
              <a:gd name="connsiteY19" fmla="*/ 2090601 h 2140494"/>
              <a:gd name="connsiteX20" fmla="*/ 3844108 w 5828574"/>
              <a:gd name="connsiteY20" fmla="*/ 2026920 h 2140494"/>
              <a:gd name="connsiteX21" fmla="*/ 3780608 w 5828574"/>
              <a:gd name="connsiteY21" fmla="*/ 2085703 h 2140494"/>
              <a:gd name="connsiteX22" fmla="*/ 3651613 w 5828574"/>
              <a:gd name="connsiteY22" fmla="*/ 2046151 h 2140494"/>
              <a:gd name="connsiteX23" fmla="*/ 3552008 w 5828574"/>
              <a:gd name="connsiteY23" fmla="*/ 2096951 h 2140494"/>
              <a:gd name="connsiteX24" fmla="*/ 3401241 w 5828574"/>
              <a:gd name="connsiteY24" fmla="*/ 2061028 h 2140494"/>
              <a:gd name="connsiteX25" fmla="*/ 3315607 w 5828574"/>
              <a:gd name="connsiteY25" fmla="*/ 2083344 h 2140494"/>
              <a:gd name="connsiteX26" fmla="*/ 3164114 w 5828574"/>
              <a:gd name="connsiteY26" fmla="*/ 2011680 h 2140494"/>
              <a:gd name="connsiteX27" fmla="*/ 3163207 w 5828574"/>
              <a:gd name="connsiteY27" fmla="*/ 2089693 h 2140494"/>
              <a:gd name="connsiteX28" fmla="*/ 3125107 w 5828574"/>
              <a:gd name="connsiteY28" fmla="*/ 2057944 h 2140494"/>
              <a:gd name="connsiteX29" fmla="*/ 3070678 w 5828574"/>
              <a:gd name="connsiteY29" fmla="*/ 2050687 h 2140494"/>
              <a:gd name="connsiteX30" fmla="*/ 2982686 w 5828574"/>
              <a:gd name="connsiteY30" fmla="*/ 2132330 h 2140494"/>
              <a:gd name="connsiteX31" fmla="*/ 2877457 w 5828574"/>
              <a:gd name="connsiteY31" fmla="*/ 2064294 h 2140494"/>
              <a:gd name="connsiteX32" fmla="*/ 2830286 w 5828574"/>
              <a:gd name="connsiteY32" fmla="*/ 2040708 h 2140494"/>
              <a:gd name="connsiteX33" fmla="*/ 2801257 w 5828574"/>
              <a:gd name="connsiteY33" fmla="*/ 2098765 h 2140494"/>
              <a:gd name="connsiteX34" fmla="*/ 2699657 w 5828574"/>
              <a:gd name="connsiteY34" fmla="*/ 2098765 h 2140494"/>
              <a:gd name="connsiteX35" fmla="*/ 2625271 w 5828574"/>
              <a:gd name="connsiteY35" fmla="*/ 2072458 h 2140494"/>
              <a:gd name="connsiteX36" fmla="*/ 2554514 w 5828574"/>
              <a:gd name="connsiteY36" fmla="*/ 2040708 h 2140494"/>
              <a:gd name="connsiteX37" fmla="*/ 2509157 w 5828574"/>
              <a:gd name="connsiteY37" fmla="*/ 2083344 h 2140494"/>
              <a:gd name="connsiteX38" fmla="*/ 2393043 w 5828574"/>
              <a:gd name="connsiteY38" fmla="*/ 2080623 h 2140494"/>
              <a:gd name="connsiteX39" fmla="*/ 2305050 w 5828574"/>
              <a:gd name="connsiteY39" fmla="*/ 2120537 h 2140494"/>
              <a:gd name="connsiteX40" fmla="*/ 2169886 w 5828574"/>
              <a:gd name="connsiteY40" fmla="*/ 2079715 h 2140494"/>
              <a:gd name="connsiteX41" fmla="*/ 2012043 w 5828574"/>
              <a:gd name="connsiteY41" fmla="*/ 2095137 h 2140494"/>
              <a:gd name="connsiteX42" fmla="*/ 1894114 w 5828574"/>
              <a:gd name="connsiteY42" fmla="*/ 2038894 h 2140494"/>
              <a:gd name="connsiteX43" fmla="*/ 1785257 w 5828574"/>
              <a:gd name="connsiteY43" fmla="*/ 2089694 h 2140494"/>
              <a:gd name="connsiteX44" fmla="*/ 1654628 w 5828574"/>
              <a:gd name="connsiteY44" fmla="*/ 2084251 h 2140494"/>
              <a:gd name="connsiteX45" fmla="*/ 1520371 w 5828574"/>
              <a:gd name="connsiteY45" fmla="*/ 2131423 h 2140494"/>
              <a:gd name="connsiteX46" fmla="*/ 1348921 w 5828574"/>
              <a:gd name="connsiteY46" fmla="*/ 2057944 h 2140494"/>
              <a:gd name="connsiteX47" fmla="*/ 1245326 w 5828574"/>
              <a:gd name="connsiteY47" fmla="*/ 2107111 h 2140494"/>
              <a:gd name="connsiteX48" fmla="*/ 1127578 w 5828574"/>
              <a:gd name="connsiteY48" fmla="*/ 2051594 h 2140494"/>
              <a:gd name="connsiteX49" fmla="*/ 1030514 w 5828574"/>
              <a:gd name="connsiteY49" fmla="*/ 2113280 h 2140494"/>
              <a:gd name="connsiteX50" fmla="*/ 903514 w 5828574"/>
              <a:gd name="connsiteY50" fmla="*/ 2068830 h 2140494"/>
              <a:gd name="connsiteX51" fmla="*/ 760186 w 5828574"/>
              <a:gd name="connsiteY51" fmla="*/ 2078808 h 2140494"/>
              <a:gd name="connsiteX52" fmla="*/ 678543 w 5828574"/>
              <a:gd name="connsiteY52" fmla="*/ 2045244 h 2140494"/>
              <a:gd name="connsiteX53" fmla="*/ 594178 w 5828574"/>
              <a:gd name="connsiteY53" fmla="*/ 2093323 h 2140494"/>
              <a:gd name="connsiteX54" fmla="*/ 493486 w 5828574"/>
              <a:gd name="connsiteY54" fmla="*/ 2098765 h 2140494"/>
              <a:gd name="connsiteX55" fmla="*/ 434159 w 5828574"/>
              <a:gd name="connsiteY55" fmla="*/ 2066833 h 2140494"/>
              <a:gd name="connsiteX56" fmla="*/ 374831 w 5828574"/>
              <a:gd name="connsiteY56" fmla="*/ 2073728 h 2140494"/>
              <a:gd name="connsiteX57" fmla="*/ 307884 w 5828574"/>
              <a:gd name="connsiteY57" fmla="*/ 2107474 h 2140494"/>
              <a:gd name="connsiteX58" fmla="*/ 103414 w 5828574"/>
              <a:gd name="connsiteY58" fmla="*/ 2064294 h 2140494"/>
              <a:gd name="connsiteX59" fmla="*/ 0 w 5828574"/>
              <a:gd name="connsiteY59" fmla="*/ 2098765 h 214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28574" h="2140494">
                <a:moveTo>
                  <a:pt x="0" y="2098765"/>
                </a:moveTo>
                <a:lnTo>
                  <a:pt x="7620" y="0"/>
                </a:lnTo>
                <a:lnTo>
                  <a:pt x="5828574" y="0"/>
                </a:lnTo>
                <a:lnTo>
                  <a:pt x="5813334" y="2108563"/>
                </a:lnTo>
                <a:lnTo>
                  <a:pt x="5684157" y="2032544"/>
                </a:lnTo>
                <a:lnTo>
                  <a:pt x="5606687" y="2140494"/>
                </a:lnTo>
                <a:lnTo>
                  <a:pt x="5463177" y="2049961"/>
                </a:lnTo>
                <a:lnTo>
                  <a:pt x="5316401" y="2100580"/>
                </a:lnTo>
                <a:lnTo>
                  <a:pt x="5154748" y="2041615"/>
                </a:lnTo>
                <a:cubicBezTo>
                  <a:pt x="5128441" y="2059758"/>
                  <a:pt x="5056414" y="2056311"/>
                  <a:pt x="5030107" y="2074454"/>
                </a:cubicBezTo>
                <a:cubicBezTo>
                  <a:pt x="5045407" y="2093444"/>
                  <a:pt x="5007368" y="2104813"/>
                  <a:pt x="4915988" y="2108563"/>
                </a:cubicBezTo>
                <a:lnTo>
                  <a:pt x="4841421" y="2018937"/>
                </a:lnTo>
                <a:lnTo>
                  <a:pt x="4779736" y="2091508"/>
                </a:lnTo>
                <a:lnTo>
                  <a:pt x="4644571" y="2040708"/>
                </a:lnTo>
                <a:lnTo>
                  <a:pt x="4555308" y="2079353"/>
                </a:lnTo>
                <a:lnTo>
                  <a:pt x="4405993" y="2043430"/>
                </a:lnTo>
                <a:lnTo>
                  <a:pt x="4316186" y="2096044"/>
                </a:lnTo>
                <a:lnTo>
                  <a:pt x="4209506" y="2048873"/>
                </a:lnTo>
                <a:lnTo>
                  <a:pt x="4099379" y="2028733"/>
                </a:lnTo>
                <a:lnTo>
                  <a:pt x="4054021" y="2090601"/>
                </a:lnTo>
                <a:lnTo>
                  <a:pt x="3844108" y="2026920"/>
                </a:lnTo>
                <a:lnTo>
                  <a:pt x="3780608" y="2085703"/>
                </a:lnTo>
                <a:lnTo>
                  <a:pt x="3651613" y="2046151"/>
                </a:lnTo>
                <a:lnTo>
                  <a:pt x="3552008" y="2096951"/>
                </a:lnTo>
                <a:lnTo>
                  <a:pt x="3401241" y="2061028"/>
                </a:lnTo>
                <a:cubicBezTo>
                  <a:pt x="3356186" y="2051957"/>
                  <a:pt x="3360662" y="2092415"/>
                  <a:pt x="3315607" y="2083344"/>
                </a:cubicBezTo>
                <a:lnTo>
                  <a:pt x="3164114" y="2011680"/>
                </a:lnTo>
                <a:cubicBezTo>
                  <a:pt x="3141889" y="2009563"/>
                  <a:pt x="3169708" y="2081982"/>
                  <a:pt x="3163207" y="2089693"/>
                </a:cubicBezTo>
                <a:cubicBezTo>
                  <a:pt x="3156706" y="2097404"/>
                  <a:pt x="3137353" y="2058095"/>
                  <a:pt x="3125107" y="2057944"/>
                </a:cubicBezTo>
                <a:lnTo>
                  <a:pt x="3070678" y="2050687"/>
                </a:lnTo>
                <a:cubicBezTo>
                  <a:pt x="3049814" y="2060968"/>
                  <a:pt x="3014889" y="2130062"/>
                  <a:pt x="2982686" y="2132330"/>
                </a:cubicBezTo>
                <a:cubicBezTo>
                  <a:pt x="2950483" y="2134598"/>
                  <a:pt x="2902857" y="2079564"/>
                  <a:pt x="2877457" y="2064294"/>
                </a:cubicBezTo>
                <a:cubicBezTo>
                  <a:pt x="2852057" y="2049024"/>
                  <a:pt x="2839811" y="2030730"/>
                  <a:pt x="2830286" y="2040708"/>
                </a:cubicBezTo>
                <a:lnTo>
                  <a:pt x="2801257" y="2098765"/>
                </a:lnTo>
                <a:lnTo>
                  <a:pt x="2699657" y="2098765"/>
                </a:lnTo>
                <a:lnTo>
                  <a:pt x="2625271" y="2072458"/>
                </a:lnTo>
                <a:lnTo>
                  <a:pt x="2554514" y="2040708"/>
                </a:lnTo>
                <a:cubicBezTo>
                  <a:pt x="2543628" y="2035870"/>
                  <a:pt x="2520043" y="2088182"/>
                  <a:pt x="2509157" y="2083344"/>
                </a:cubicBezTo>
                <a:lnTo>
                  <a:pt x="2393043" y="2080623"/>
                </a:lnTo>
                <a:lnTo>
                  <a:pt x="2305050" y="2120537"/>
                </a:lnTo>
                <a:lnTo>
                  <a:pt x="2169886" y="2079715"/>
                </a:lnTo>
                <a:lnTo>
                  <a:pt x="2012043" y="2095137"/>
                </a:lnTo>
                <a:lnTo>
                  <a:pt x="1894114" y="2038894"/>
                </a:lnTo>
                <a:lnTo>
                  <a:pt x="1785257" y="2089694"/>
                </a:lnTo>
                <a:lnTo>
                  <a:pt x="1654628" y="2084251"/>
                </a:lnTo>
                <a:lnTo>
                  <a:pt x="1520371" y="2131423"/>
                </a:lnTo>
                <a:lnTo>
                  <a:pt x="1348921" y="2057944"/>
                </a:lnTo>
                <a:lnTo>
                  <a:pt x="1245326" y="2107111"/>
                </a:lnTo>
                <a:lnTo>
                  <a:pt x="1127578" y="2051594"/>
                </a:lnTo>
                <a:lnTo>
                  <a:pt x="1030514" y="2113280"/>
                </a:lnTo>
                <a:lnTo>
                  <a:pt x="903514" y="2068830"/>
                </a:lnTo>
                <a:lnTo>
                  <a:pt x="760186" y="2078808"/>
                </a:lnTo>
                <a:lnTo>
                  <a:pt x="678543" y="2045244"/>
                </a:lnTo>
                <a:lnTo>
                  <a:pt x="594178" y="2093323"/>
                </a:lnTo>
                <a:lnTo>
                  <a:pt x="493486" y="2098765"/>
                </a:lnTo>
                <a:cubicBezTo>
                  <a:pt x="471170" y="2077961"/>
                  <a:pt x="456475" y="2087637"/>
                  <a:pt x="434159" y="2066833"/>
                </a:cubicBezTo>
                <a:lnTo>
                  <a:pt x="374831" y="2073728"/>
                </a:lnTo>
                <a:cubicBezTo>
                  <a:pt x="355479" y="2068890"/>
                  <a:pt x="353120" y="2109046"/>
                  <a:pt x="307884" y="2107474"/>
                </a:cubicBezTo>
                <a:cubicBezTo>
                  <a:pt x="262648" y="2105902"/>
                  <a:pt x="135164" y="2057944"/>
                  <a:pt x="103414" y="2064294"/>
                </a:cubicBezTo>
                <a:lnTo>
                  <a:pt x="0" y="2098765"/>
                </a:lnTo>
                <a:close/>
              </a:path>
            </a:pathLst>
          </a:custGeom>
          <a:solidFill>
            <a:schemeClr val="bg1"/>
          </a:solidFill>
          <a:ln w="3175">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28600" fontAlgn="auto">
              <a:spcBef>
                <a:spcPts val="600"/>
              </a:spcBef>
              <a:spcAft>
                <a:spcPts val="0"/>
              </a:spcAft>
              <a:defRPr/>
            </a:pPr>
            <a:endParaRPr lang="en-US" dirty="0">
              <a:solidFill>
                <a:prstClr val="black"/>
              </a:solidFill>
              <a:latin typeface="Arial" pitchFamily="34" charset="0"/>
              <a:cs typeface="Arial" pitchFamily="34" charset="0"/>
            </a:endParaRPr>
          </a:p>
        </p:txBody>
      </p:sp>
      <p:grpSp>
        <p:nvGrpSpPr>
          <p:cNvPr id="20" name="Group 63"/>
          <p:cNvGrpSpPr>
            <a:grpSpLocks/>
          </p:cNvGrpSpPr>
          <p:nvPr/>
        </p:nvGrpSpPr>
        <p:grpSpPr bwMode="auto">
          <a:xfrm>
            <a:off x="6686606" y="140395"/>
            <a:ext cx="2184400" cy="966418"/>
            <a:chOff x="6748463" y="935611"/>
            <a:chExt cx="2184400" cy="966284"/>
          </a:xfrm>
        </p:grpSpPr>
        <p:sp>
          <p:nvSpPr>
            <p:cNvPr id="24" name="Rectangle 23"/>
            <p:cNvSpPr/>
            <p:nvPr/>
          </p:nvSpPr>
          <p:spPr bwMode="auto">
            <a:xfrm>
              <a:off x="6748463" y="935611"/>
              <a:ext cx="2184400" cy="966284"/>
            </a:xfrm>
            <a:prstGeom prst="rect">
              <a:avLst/>
            </a:prstGeom>
            <a:gradFill flip="none" rotWithShape="1">
              <a:gsLst>
                <a:gs pos="0">
                  <a:srgbClr val="C0ECFC"/>
                </a:gs>
                <a:gs pos="32000">
                  <a:srgbClr val="F7FDFF"/>
                </a:gs>
                <a:gs pos="100000">
                  <a:srgbClr val="FFFFFF"/>
                </a:gs>
              </a:gsLst>
              <a:lin ang="2700000" scaled="1"/>
              <a:tileRect/>
            </a:gradFill>
            <a:ln w="3175">
              <a:solidFill>
                <a:schemeClr val="bg1">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301752" rIns="45720">
              <a:spAutoFit/>
            </a:bodyPr>
            <a:lstStyle/>
            <a:p>
              <a:pPr>
                <a:defRPr/>
              </a:pPr>
              <a:r>
                <a:rPr lang="en-US" sz="1000" dirty="0" smtClean="0">
                  <a:solidFill>
                    <a:schemeClr val="bg1">
                      <a:lumMod val="50000"/>
                    </a:schemeClr>
                  </a:solidFill>
                  <a:latin typeface="Verdana" pitchFamily="34" charset="0"/>
                </a:rPr>
                <a:t>What is one question that I</a:t>
              </a:r>
            </a:p>
            <a:p>
              <a:pPr>
                <a:defRPr/>
              </a:pPr>
              <a:r>
                <a:rPr lang="en-US" sz="1000" dirty="0" smtClean="0">
                  <a:solidFill>
                    <a:schemeClr val="bg1">
                      <a:lumMod val="50000"/>
                    </a:schemeClr>
                  </a:solidFill>
                  <a:latin typeface="Verdana" pitchFamily="34" charset="0"/>
                </a:rPr>
                <a:t>Can ask myself to help me compare and contrast the themes?</a:t>
              </a:r>
              <a:endParaRPr lang="en-US" sz="1000" dirty="0">
                <a:solidFill>
                  <a:schemeClr val="bg1">
                    <a:lumMod val="50000"/>
                  </a:schemeClr>
                </a:solidFill>
                <a:latin typeface="Verdana" pitchFamily="34" charset="0"/>
              </a:endParaRPr>
            </a:p>
          </p:txBody>
        </p:sp>
        <p:sp>
          <p:nvSpPr>
            <p:cNvPr id="27" name="Rectangle 26"/>
            <p:cNvSpPr/>
            <p:nvPr/>
          </p:nvSpPr>
          <p:spPr bwMode="auto">
            <a:xfrm>
              <a:off x="6748463" y="936628"/>
              <a:ext cx="2184400" cy="231743"/>
            </a:xfrm>
            <a:prstGeom prst="rect">
              <a:avLst/>
            </a:prstGeom>
            <a:solidFill>
              <a:srgbClr val="08749A"/>
            </a:solidFill>
            <a:ln w="31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000" b="1" dirty="0">
                  <a:solidFill>
                    <a:prstClr val="white"/>
                  </a:solidFill>
                  <a:latin typeface="Gill Sans MT" pitchFamily="34" charset="0"/>
                  <a:cs typeface="Arial" charset="0"/>
                </a:rPr>
                <a:t>CFU</a:t>
              </a:r>
            </a:p>
          </p:txBody>
        </p:sp>
      </p:grpSp>
      <p:sp>
        <p:nvSpPr>
          <p:cNvPr id="5" name="TextBox 4"/>
          <p:cNvSpPr txBox="1"/>
          <p:nvPr/>
        </p:nvSpPr>
        <p:spPr>
          <a:xfrm>
            <a:off x="2775045" y="1756099"/>
            <a:ext cx="3276600" cy="400110"/>
          </a:xfrm>
          <a:prstGeom prst="rect">
            <a:avLst/>
          </a:prstGeom>
          <a:noFill/>
        </p:spPr>
        <p:txBody>
          <a:bodyPr wrap="square" rtlCol="0">
            <a:spAutoFit/>
          </a:bodyPr>
          <a:lstStyle/>
          <a:p>
            <a:pPr algn="ctr"/>
            <a:r>
              <a:rPr lang="en-US" sz="2000" b="1" dirty="0" smtClean="0">
                <a:solidFill>
                  <a:srgbClr val="FF0000"/>
                </a:solidFill>
              </a:rPr>
              <a:t>Teacher Model Theme</a:t>
            </a:r>
            <a:endParaRPr lang="en-US" sz="2000" b="1" dirty="0">
              <a:solidFill>
                <a:srgbClr val="FF0000"/>
              </a:solidFill>
            </a:endParaRPr>
          </a:p>
        </p:txBody>
      </p:sp>
      <p:grpSp>
        <p:nvGrpSpPr>
          <p:cNvPr id="25" name="Group 1"/>
          <p:cNvGrpSpPr>
            <a:grpSpLocks/>
          </p:cNvGrpSpPr>
          <p:nvPr/>
        </p:nvGrpSpPr>
        <p:grpSpPr bwMode="auto">
          <a:xfrm>
            <a:off x="0" y="214014"/>
            <a:ext cx="6642925" cy="1753138"/>
            <a:chOff x="179107" y="1016190"/>
            <a:chExt cx="7094537" cy="1726744"/>
          </a:xfrm>
        </p:grpSpPr>
        <p:pic>
          <p:nvPicPr>
            <p:cNvPr id="28" name="Picture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107" y="1016190"/>
              <a:ext cx="7094537" cy="1314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Rectangle 30"/>
            <p:cNvSpPr/>
            <p:nvPr/>
          </p:nvSpPr>
          <p:spPr bwMode="auto">
            <a:xfrm>
              <a:off x="790738" y="1378790"/>
              <a:ext cx="5914281" cy="1364144"/>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285750" indent="-285750">
                <a:buFont typeface="Wingdings" panose="05000000000000000000" pitchFamily="2" charset="2"/>
                <a:buChar char="Ø"/>
              </a:pPr>
              <a:r>
                <a:rPr lang="en-US" sz="1400" b="1" dirty="0">
                  <a:solidFill>
                    <a:schemeClr val="tx1"/>
                  </a:solidFill>
                </a:rPr>
                <a:t>What are the characters doing and saying.</a:t>
              </a:r>
            </a:p>
            <a:p>
              <a:pPr marL="285750" indent="-285750">
                <a:buFont typeface="Wingdings" panose="05000000000000000000" pitchFamily="2" charset="2"/>
                <a:buChar char="Ø"/>
              </a:pPr>
              <a:r>
                <a:rPr lang="en-US" sz="1400" b="1" dirty="0">
                  <a:solidFill>
                    <a:schemeClr val="tx1"/>
                  </a:solidFill>
                </a:rPr>
                <a:t>How do they change?</a:t>
              </a:r>
            </a:p>
            <a:p>
              <a:pPr marL="285750" indent="-285750">
                <a:buFont typeface="Wingdings" panose="05000000000000000000" pitchFamily="2" charset="2"/>
                <a:buChar char="Ø"/>
              </a:pPr>
              <a:r>
                <a:rPr lang="en-US" sz="1400" b="1" dirty="0">
                  <a:solidFill>
                    <a:schemeClr val="tx1"/>
                  </a:solidFill>
                </a:rPr>
                <a:t>What do they learn?</a:t>
              </a:r>
            </a:p>
            <a:p>
              <a:pPr marL="285750" indent="-285750">
                <a:buFont typeface="Wingdings" panose="05000000000000000000" pitchFamily="2" charset="2"/>
                <a:buChar char="Ø"/>
              </a:pPr>
              <a:r>
                <a:rPr lang="en-US" sz="1400" b="1" dirty="0">
                  <a:solidFill>
                    <a:schemeClr val="tx1"/>
                  </a:solidFill>
                </a:rPr>
                <a:t>What is the conflict that the main characters face?</a:t>
              </a:r>
            </a:p>
            <a:p>
              <a:pPr marL="285750" indent="-285750">
                <a:buFont typeface="Wingdings" panose="05000000000000000000" pitchFamily="2" charset="2"/>
                <a:buChar char="Ø"/>
              </a:pPr>
              <a:r>
                <a:rPr lang="en-US" sz="1400" b="1" dirty="0">
                  <a:solidFill>
                    <a:schemeClr val="tx1"/>
                  </a:solidFill>
                </a:rPr>
                <a:t>Think about your own experiences.  How would you act in this situation?</a:t>
              </a:r>
              <a:endParaRPr lang="en-US" sz="1400" dirty="0" smtClean="0">
                <a:solidFill>
                  <a:schemeClr val="tx1"/>
                </a:solidFill>
                <a:latin typeface="Arial" charset="0"/>
              </a:endParaRPr>
            </a:p>
          </p:txBody>
        </p:sp>
        <p:sp>
          <p:nvSpPr>
            <p:cNvPr id="32" name="Rectangle 1112"/>
            <p:cNvSpPr>
              <a:spLocks noChangeArrowheads="1"/>
            </p:cNvSpPr>
            <p:nvPr/>
          </p:nvSpPr>
          <p:spPr bwMode="auto">
            <a:xfrm>
              <a:off x="236538" y="1089902"/>
              <a:ext cx="3372946" cy="30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fontAlgn="auto" hangingPunct="0">
                <a:spcBef>
                  <a:spcPts val="0"/>
                </a:spcBef>
                <a:spcAft>
                  <a:spcPts val="0"/>
                </a:spcAft>
                <a:tabLst>
                  <a:tab pos="-57150" algn="l"/>
                </a:tabLst>
                <a:defRPr/>
              </a:pPr>
              <a:r>
                <a:rPr lang="en-US" sz="1400" b="1" kern="0" dirty="0" smtClean="0">
                  <a:solidFill>
                    <a:sysClr val="windowText" lastClr="000000"/>
                  </a:solidFill>
                  <a:latin typeface="Arial" pitchFamily="34" charset="0"/>
                </a:rPr>
                <a:t>Compare and Contrast the themes.</a:t>
              </a:r>
              <a:endParaRPr lang="en-US" sz="1400" b="1" kern="0" dirty="0">
                <a:solidFill>
                  <a:sysClr val="windowText" lastClr="000000"/>
                </a:solidFill>
                <a:latin typeface="Arial" pitchFamily="34" charset="0"/>
              </a:endParaRPr>
            </a:p>
          </p:txBody>
        </p:sp>
        <p:sp>
          <p:nvSpPr>
            <p:cNvPr id="33" name="Oval 32"/>
            <p:cNvSpPr/>
            <p:nvPr/>
          </p:nvSpPr>
          <p:spPr bwMode="auto">
            <a:xfrm>
              <a:off x="376238" y="1389148"/>
              <a:ext cx="173038" cy="173081"/>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1</a:t>
              </a:r>
            </a:p>
          </p:txBody>
        </p:sp>
        <p:sp>
          <p:nvSpPr>
            <p:cNvPr id="35" name="Oval 34"/>
            <p:cNvSpPr/>
            <p:nvPr/>
          </p:nvSpPr>
          <p:spPr bwMode="auto">
            <a:xfrm>
              <a:off x="376238" y="1595574"/>
              <a:ext cx="173038" cy="173081"/>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2</a:t>
              </a:r>
            </a:p>
          </p:txBody>
        </p:sp>
        <p:sp>
          <p:nvSpPr>
            <p:cNvPr id="36" name="Oval 35"/>
            <p:cNvSpPr/>
            <p:nvPr/>
          </p:nvSpPr>
          <p:spPr bwMode="auto">
            <a:xfrm>
              <a:off x="367368" y="1809007"/>
              <a:ext cx="173038" cy="173080"/>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3</a:t>
              </a:r>
            </a:p>
          </p:txBody>
        </p:sp>
      </p:grpSp>
      <p:graphicFrame>
        <p:nvGraphicFramePr>
          <p:cNvPr id="2" name="Table 1"/>
          <p:cNvGraphicFramePr>
            <a:graphicFrameLocks noGrp="1"/>
          </p:cNvGraphicFramePr>
          <p:nvPr>
            <p:extLst>
              <p:ext uri="{D42A27DB-BD31-4B8C-83A1-F6EECF244321}">
                <p14:modId xmlns:p14="http://schemas.microsoft.com/office/powerpoint/2010/main" val="1227165149"/>
              </p:ext>
            </p:extLst>
          </p:nvPr>
        </p:nvGraphicFramePr>
        <p:xfrm>
          <a:off x="107413" y="2086345"/>
          <a:ext cx="8807986" cy="3931920"/>
        </p:xfrm>
        <a:graphic>
          <a:graphicData uri="http://schemas.openxmlformats.org/drawingml/2006/table">
            <a:tbl>
              <a:tblPr firstRow="1" bandRow="1">
                <a:tableStyleId>{5C22544A-7EE6-4342-B048-85BDC9FD1C3A}</a:tableStyleId>
              </a:tblPr>
              <a:tblGrid>
                <a:gridCol w="4280380"/>
                <a:gridCol w="4527606"/>
              </a:tblGrid>
              <a:tr h="3252743">
                <a:tc>
                  <a:txBody>
                    <a:bodyPr/>
                    <a:lstStyle/>
                    <a:p>
                      <a:endParaRPr lang="en-US" dirty="0"/>
                    </a:p>
                  </a:txBody>
                  <a:tcPr/>
                </a:tc>
                <a:tc>
                  <a:txBody>
                    <a:bodyPr/>
                    <a:lstStyle/>
                    <a:p>
                      <a:r>
                        <a:rPr lang="en-US" b="1" dirty="0" smtClean="0"/>
                        <a:t>A Greek Fable</a:t>
                      </a:r>
                      <a:endParaRPr lang="en-US" dirty="0" smtClean="0"/>
                    </a:p>
                    <a:p>
                      <a:r>
                        <a:rPr lang="en-US" dirty="0" smtClean="0">
                          <a:effectLst/>
                        </a:rPr>
                        <a:t>A wolf caught a young goat returning from the pasture. The goat knew that he couldn’t escape, but he thought that he could fool the wolf. The goat said, “I know that you’ll eat me, my friend, but I’d like just one favor from you. Would you play a tune so that I can dance once last time?” The wolf took out his pipes and played. Some dogs heard the music and became curious. They saw the wolf and began to chase him. The wolf knew that he’d been fooled. He said to the goat, “I got what I deserved; I’m a hunter, not a musician.</a:t>
                      </a:r>
                    </a:p>
                    <a:p>
                      <a:endParaRPr lang="en-US" dirty="0"/>
                    </a:p>
                  </a:txBody>
                  <a:tcPr/>
                </a:tc>
              </a:tr>
            </a:tbl>
          </a:graphicData>
        </a:graphic>
      </p:graphicFrame>
      <p:sp>
        <p:nvSpPr>
          <p:cNvPr id="37" name="TextBox 36"/>
          <p:cNvSpPr txBox="1"/>
          <p:nvPr/>
        </p:nvSpPr>
        <p:spPr>
          <a:xfrm>
            <a:off x="132965" y="5229328"/>
            <a:ext cx="3381567" cy="646331"/>
          </a:xfrm>
          <a:prstGeom prst="rect">
            <a:avLst/>
          </a:prstGeom>
          <a:noFill/>
        </p:spPr>
        <p:txBody>
          <a:bodyPr wrap="none" rtlCol="0">
            <a:spAutoFit/>
          </a:bodyPr>
          <a:lstStyle/>
          <a:p>
            <a:r>
              <a:rPr lang="en-US" dirty="0" smtClean="0"/>
              <a:t>What is the main conflict that the </a:t>
            </a:r>
          </a:p>
          <a:p>
            <a:r>
              <a:rPr lang="en-US" dirty="0" smtClean="0"/>
              <a:t>characters face?</a:t>
            </a:r>
            <a:endParaRPr lang="en-US" dirty="0"/>
          </a:p>
        </p:txBody>
      </p:sp>
      <p:sp>
        <p:nvSpPr>
          <p:cNvPr id="39" name="TextBox 38"/>
          <p:cNvSpPr txBox="1"/>
          <p:nvPr/>
        </p:nvSpPr>
        <p:spPr>
          <a:xfrm>
            <a:off x="132965" y="5913190"/>
            <a:ext cx="3152914" cy="369332"/>
          </a:xfrm>
          <a:prstGeom prst="rect">
            <a:avLst/>
          </a:prstGeom>
          <a:noFill/>
        </p:spPr>
        <p:txBody>
          <a:bodyPr wrap="none" rtlCol="0">
            <a:spAutoFit/>
          </a:bodyPr>
          <a:lstStyle/>
          <a:p>
            <a:r>
              <a:rPr lang="en-US" dirty="0" smtClean="0"/>
              <a:t>What do both characters learn?</a:t>
            </a:r>
            <a:endParaRPr lang="en-US" dirty="0"/>
          </a:p>
        </p:txBody>
      </p:sp>
      <p:sp>
        <p:nvSpPr>
          <p:cNvPr id="4" name="Rectangle 3"/>
          <p:cNvSpPr/>
          <p:nvPr/>
        </p:nvSpPr>
        <p:spPr>
          <a:xfrm>
            <a:off x="69945" y="2108184"/>
            <a:ext cx="4343400" cy="2800767"/>
          </a:xfrm>
          <a:prstGeom prst="rect">
            <a:avLst/>
          </a:prstGeom>
        </p:spPr>
        <p:txBody>
          <a:bodyPr wrap="square">
            <a:spAutoFit/>
          </a:bodyPr>
          <a:lstStyle/>
          <a:p>
            <a:r>
              <a:rPr lang="en-US" sz="1600" b="1" dirty="0">
                <a:solidFill>
                  <a:schemeClr val="bg1"/>
                </a:solidFill>
              </a:rPr>
              <a:t>A Chinese Fable</a:t>
            </a:r>
            <a:endParaRPr lang="en-US" sz="1600" dirty="0">
              <a:solidFill>
                <a:schemeClr val="bg1"/>
              </a:solidFill>
            </a:endParaRPr>
          </a:p>
          <a:p>
            <a:r>
              <a:rPr lang="en-US" sz="1600" dirty="0">
                <a:solidFill>
                  <a:schemeClr val="bg1"/>
                </a:solidFill>
              </a:rPr>
              <a:t>A young man wanted to get a fox skin to please his new bride. He searched until he caught a fox by the tail. With great happiness at his success, he said to the fox, “My bride wants a fox coat. Can you give me your skin?” The fox recognized trouble and thought quickly about how to save himself. “I will be happy to do that, but I can’t help you when you hold my tail so tightly. Please let go, and I’ll immediately give you my skin.” The man let go, and the fox ran away laughing</a:t>
            </a:r>
            <a:r>
              <a:rPr lang="en-US" sz="1500" dirty="0"/>
              <a:t>.</a:t>
            </a:r>
          </a:p>
        </p:txBody>
      </p:sp>
      <p:sp>
        <p:nvSpPr>
          <p:cNvPr id="23" name="TextBox 22"/>
          <p:cNvSpPr txBox="1"/>
          <p:nvPr/>
        </p:nvSpPr>
        <p:spPr>
          <a:xfrm>
            <a:off x="125603" y="6370066"/>
            <a:ext cx="4953857" cy="369332"/>
          </a:xfrm>
          <a:prstGeom prst="rect">
            <a:avLst/>
          </a:prstGeom>
          <a:noFill/>
        </p:spPr>
        <p:txBody>
          <a:bodyPr wrap="none" rtlCol="0">
            <a:spAutoFit/>
          </a:bodyPr>
          <a:lstStyle/>
          <a:p>
            <a:r>
              <a:rPr lang="en-US" dirty="0" smtClean="0"/>
              <a:t>What is the difference in how the theme is taught?</a:t>
            </a:r>
            <a:endParaRPr lang="en-US" dirty="0"/>
          </a:p>
        </p:txBody>
      </p:sp>
    </p:spTree>
    <p:extLst>
      <p:ext uri="{BB962C8B-B14F-4D97-AF65-F5344CB8AC3E}">
        <p14:creationId xmlns:p14="http://schemas.microsoft.com/office/powerpoint/2010/main" val="2617104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ppt_x"/>
                                          </p:val>
                                        </p:tav>
                                        <p:tav tm="100000">
                                          <p:val>
                                            <p:strVal val="#ppt_x"/>
                                          </p:val>
                                        </p:tav>
                                      </p:tavLst>
                                    </p:anim>
                                    <p:anim calcmode="lin" valueType="num">
                                      <p:cBhvr additive="base">
                                        <p:cTn id="1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609600" y="2057400"/>
            <a:ext cx="7696200" cy="2308324"/>
          </a:xfrm>
          <a:prstGeom prst="rect">
            <a:avLst/>
          </a:prstGeom>
        </p:spPr>
        <p:txBody>
          <a:bodyPr wrap="square">
            <a:spAutoFit/>
          </a:bodyPr>
          <a:lstStyle/>
          <a:p>
            <a:r>
              <a:rPr lang="en-US" i="1" dirty="0"/>
              <a:t>The moral, or lesson, in both fables is that being smart can sometimes triumph over being strong</a:t>
            </a:r>
            <a:r>
              <a:rPr lang="en-US" i="1" dirty="0" smtClean="0"/>
              <a:t>.</a:t>
            </a:r>
          </a:p>
          <a:p>
            <a:endParaRPr lang="en-US" dirty="0"/>
          </a:p>
          <a:p>
            <a:r>
              <a:rPr lang="en-US" dirty="0"/>
              <a:t>In the Chinese fable, the fox realizes that he can’t escape, so he uses his mind to outsmart the young man</a:t>
            </a:r>
            <a:r>
              <a:rPr lang="en-US" dirty="0" smtClean="0"/>
              <a:t>.</a:t>
            </a:r>
          </a:p>
          <a:p>
            <a:endParaRPr lang="en-US" dirty="0"/>
          </a:p>
          <a:p>
            <a:r>
              <a:rPr lang="en-US" dirty="0"/>
              <a:t>In the Greek fable, the goat realizes that he can’t escape, so he uses his mind to outsmart the wolf.</a:t>
            </a:r>
          </a:p>
        </p:txBody>
      </p:sp>
    </p:spTree>
    <p:extLst>
      <p:ext uri="{BB962C8B-B14F-4D97-AF65-F5344CB8AC3E}">
        <p14:creationId xmlns:p14="http://schemas.microsoft.com/office/powerpoint/2010/main" val="1387806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p:nvPr/>
        </p:nvSpPr>
        <p:spPr>
          <a:xfrm>
            <a:off x="93663" y="122238"/>
            <a:ext cx="9005887" cy="44450"/>
          </a:xfrm>
          <a:prstGeom prst="rect">
            <a:avLst/>
          </a:prstGeom>
          <a:gradFill flip="none" rotWithShape="1">
            <a:gsLst>
              <a:gs pos="0">
                <a:srgbClr val="065978"/>
              </a:gs>
              <a:gs pos="75000">
                <a:schemeClr val="bg1">
                  <a:lumMod val="9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63" fontAlgn="auto">
              <a:spcBef>
                <a:spcPts val="0"/>
              </a:spcBef>
              <a:spcAft>
                <a:spcPts val="0"/>
              </a:spcAft>
              <a:defRPr/>
            </a:pPr>
            <a:endParaRPr lang="en-US"/>
          </a:p>
        </p:txBody>
      </p:sp>
      <p:sp>
        <p:nvSpPr>
          <p:cNvPr id="11267" name="Rectangle 14"/>
          <p:cNvSpPr>
            <a:spLocks noChangeArrowheads="1"/>
          </p:cNvSpPr>
          <p:nvPr/>
        </p:nvSpPr>
        <p:spPr bwMode="auto">
          <a:xfrm>
            <a:off x="623289" y="2029187"/>
            <a:ext cx="66976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2000" i="1" dirty="0" smtClean="0">
                <a:latin typeface="Gill Sans MT" panose="020B0502020104020203" pitchFamily="34" charset="0"/>
              </a:rPr>
              <a:t>Comparing (how they are the same) and contrasting (how they are different) the theme will help you connect with the story, drama, or poem you are reading and better understand the author’s purpose</a:t>
            </a:r>
            <a:endParaRPr lang="en-US" altLang="en-US" sz="2000" i="1" dirty="0">
              <a:latin typeface="Gill Sans MT" panose="020B0502020104020203" pitchFamily="34" charset="0"/>
            </a:endParaRPr>
          </a:p>
        </p:txBody>
      </p:sp>
      <p:sp>
        <p:nvSpPr>
          <p:cNvPr id="45" name="Oval 44"/>
          <p:cNvSpPr/>
          <p:nvPr/>
        </p:nvSpPr>
        <p:spPr bwMode="auto">
          <a:xfrm>
            <a:off x="267433" y="2047101"/>
            <a:ext cx="379413" cy="379412"/>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363" fontAlgn="auto">
              <a:spcBef>
                <a:spcPts val="0"/>
              </a:spcBef>
              <a:spcAft>
                <a:spcPts val="0"/>
              </a:spcAft>
              <a:defRPr/>
            </a:pPr>
            <a:r>
              <a:rPr lang="en-US" sz="2400" b="1" dirty="0">
                <a:latin typeface="Gill Sans MT" pitchFamily="34" charset="0"/>
              </a:rPr>
              <a:t>1</a:t>
            </a:r>
          </a:p>
        </p:txBody>
      </p:sp>
      <p:grpSp>
        <p:nvGrpSpPr>
          <p:cNvPr id="11270" name="Group 2"/>
          <p:cNvGrpSpPr>
            <a:grpSpLocks/>
          </p:cNvGrpSpPr>
          <p:nvPr/>
        </p:nvGrpSpPr>
        <p:grpSpPr bwMode="auto">
          <a:xfrm>
            <a:off x="6734165" y="4229760"/>
            <a:ext cx="2251272" cy="966418"/>
            <a:chOff x="6710166" y="4125857"/>
            <a:chExt cx="2251272" cy="967139"/>
          </a:xfrm>
        </p:grpSpPr>
        <p:sp>
          <p:nvSpPr>
            <p:cNvPr id="57" name="Rectangle 56"/>
            <p:cNvSpPr/>
            <p:nvPr/>
          </p:nvSpPr>
          <p:spPr bwMode="auto">
            <a:xfrm>
              <a:off x="6770688" y="4125857"/>
              <a:ext cx="2190750" cy="967139"/>
            </a:xfrm>
            <a:prstGeom prst="rect">
              <a:avLst/>
            </a:prstGeom>
            <a:gradFill flip="none" rotWithShape="1">
              <a:gsLst>
                <a:gs pos="0">
                  <a:srgbClr val="C0ECFC"/>
                </a:gs>
                <a:gs pos="32000">
                  <a:srgbClr val="F7FDFF"/>
                </a:gs>
                <a:gs pos="100000">
                  <a:srgbClr val="FFFFFF"/>
                </a:gs>
              </a:gsLst>
              <a:lin ang="2700000" scaled="1"/>
              <a:tileRect/>
            </a:gradFill>
            <a:ln w="3175">
              <a:solidFill>
                <a:schemeClr val="bg1">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301752" rIns="45720">
              <a:spAutoFit/>
            </a:bodyPr>
            <a:lstStyle/>
            <a:p>
              <a:pPr>
                <a:defRPr/>
              </a:pPr>
              <a:r>
                <a:rPr lang="en-US" sz="1000" dirty="0">
                  <a:solidFill>
                    <a:schemeClr val="bg1">
                      <a:lumMod val="50000"/>
                    </a:schemeClr>
                  </a:solidFill>
                  <a:latin typeface="Verdana" pitchFamily="34" charset="0"/>
                </a:rPr>
                <a:t>Does anyone else have another reason why it is </a:t>
              </a:r>
              <a:r>
                <a:rPr lang="en-US" sz="1000" dirty="0" smtClean="0">
                  <a:solidFill>
                    <a:schemeClr val="bg1">
                      <a:lumMod val="50000"/>
                    </a:schemeClr>
                  </a:solidFill>
                  <a:latin typeface="Verdana" pitchFamily="34" charset="0"/>
                </a:rPr>
                <a:t>relevant (important) to compare and contrast themes in stories.</a:t>
              </a:r>
              <a:endParaRPr lang="en-US" sz="1000" dirty="0">
                <a:solidFill>
                  <a:schemeClr val="bg1">
                    <a:lumMod val="50000"/>
                  </a:schemeClr>
                </a:solidFill>
                <a:latin typeface="Verdana" pitchFamily="34" charset="0"/>
              </a:endParaRPr>
            </a:p>
          </p:txBody>
        </p:sp>
        <p:sp>
          <p:nvSpPr>
            <p:cNvPr id="58" name="Rectangle 57"/>
            <p:cNvSpPr/>
            <p:nvPr/>
          </p:nvSpPr>
          <p:spPr bwMode="auto">
            <a:xfrm>
              <a:off x="6710166" y="4168965"/>
              <a:ext cx="2190750" cy="231948"/>
            </a:xfrm>
            <a:prstGeom prst="rect">
              <a:avLst/>
            </a:prstGeom>
            <a:solidFill>
              <a:srgbClr val="08749A"/>
            </a:solidFill>
            <a:ln w="31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000" b="1" dirty="0">
                  <a:solidFill>
                    <a:prstClr val="white"/>
                  </a:solidFill>
                  <a:latin typeface="Gill Sans MT" pitchFamily="34" charset="0"/>
                  <a:cs typeface="Arial" charset="0"/>
                </a:rPr>
                <a:t>CFU</a:t>
              </a:r>
            </a:p>
          </p:txBody>
        </p:sp>
      </p:grpSp>
      <p:sp>
        <p:nvSpPr>
          <p:cNvPr id="25" name="Rectangle 126"/>
          <p:cNvSpPr/>
          <p:nvPr/>
        </p:nvSpPr>
        <p:spPr>
          <a:xfrm>
            <a:off x="0" y="0"/>
            <a:ext cx="1735138" cy="247650"/>
          </a:xfrm>
          <a:custGeom>
            <a:avLst/>
            <a:gdLst/>
            <a:ahLst/>
            <a:cxnLst/>
            <a:rect l="l" t="t" r="r" b="b"/>
            <a:pathLst>
              <a:path w="1734382" h="247650">
                <a:moveTo>
                  <a:pt x="1633408" y="0"/>
                </a:moveTo>
                <a:lnTo>
                  <a:pt x="1633719" y="381"/>
                </a:lnTo>
                <a:lnTo>
                  <a:pt x="1635717" y="381"/>
                </a:lnTo>
                <a:lnTo>
                  <a:pt x="1635717" y="2832"/>
                </a:lnTo>
                <a:lnTo>
                  <a:pt x="1734382" y="123825"/>
                </a:lnTo>
                <a:lnTo>
                  <a:pt x="1635717" y="244818"/>
                </a:lnTo>
                <a:lnTo>
                  <a:pt x="1635717" y="247269"/>
                </a:lnTo>
                <a:lnTo>
                  <a:pt x="1633719" y="247269"/>
                </a:lnTo>
                <a:lnTo>
                  <a:pt x="1633408" y="247650"/>
                </a:lnTo>
                <a:lnTo>
                  <a:pt x="1633408" y="247269"/>
                </a:lnTo>
                <a:lnTo>
                  <a:pt x="0" y="247269"/>
                </a:lnTo>
                <a:lnTo>
                  <a:pt x="0" y="381"/>
                </a:lnTo>
                <a:lnTo>
                  <a:pt x="1633408" y="381"/>
                </a:lnTo>
                <a:close/>
              </a:path>
            </a:pathLst>
          </a:custGeom>
          <a:solidFill>
            <a:srgbClr val="06597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18288" anchor="ctr"/>
          <a:lstStyle/>
          <a:p>
            <a:pPr>
              <a:defRPr/>
            </a:pPr>
            <a:r>
              <a:rPr lang="en-US" sz="1200" b="1" dirty="0">
                <a:solidFill>
                  <a:schemeClr val="bg1"/>
                </a:solidFill>
                <a:latin typeface="Gill Sans MT" pitchFamily="34" charset="0"/>
              </a:rPr>
              <a:t>Relevance</a:t>
            </a:r>
          </a:p>
        </p:txBody>
      </p:sp>
      <p:sp>
        <p:nvSpPr>
          <p:cNvPr id="21" name="Title 1"/>
          <p:cNvSpPr txBox="1">
            <a:spLocks/>
          </p:cNvSpPr>
          <p:nvPr/>
        </p:nvSpPr>
        <p:spPr>
          <a:xfrm>
            <a:off x="427831" y="144463"/>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dirty="0"/>
          </a:p>
        </p:txBody>
      </p:sp>
      <p:sp>
        <p:nvSpPr>
          <p:cNvPr id="15" name="Title 1"/>
          <p:cNvSpPr txBox="1">
            <a:spLocks/>
          </p:cNvSpPr>
          <p:nvPr/>
        </p:nvSpPr>
        <p:spPr>
          <a:xfrm>
            <a:off x="435290" y="137684"/>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a:t>
            </a:r>
            <a:r>
              <a:rPr lang="en-US" sz="2800" b="1" dirty="0"/>
              <a:t>theme</a:t>
            </a:r>
            <a:r>
              <a:rPr lang="en-US" sz="2800" dirty="0"/>
              <a:t> of a story is its central idea or message about life. Sometimes the theme is expressed as a </a:t>
            </a:r>
            <a:r>
              <a:rPr lang="en-US" sz="2800" b="1" dirty="0"/>
              <a:t>moral, </a:t>
            </a:r>
            <a:r>
              <a:rPr lang="en-US" sz="2800" dirty="0"/>
              <a:t>or </a:t>
            </a:r>
            <a:r>
              <a:rPr lang="en-US" sz="2800" dirty="0" smtClean="0"/>
              <a:t>lesson</a:t>
            </a:r>
            <a:r>
              <a:rPr lang="en-US" sz="2800" dirty="0"/>
              <a:t>.</a:t>
            </a:r>
            <a:endParaRPr lang="en-US" sz="2800" b="1" dirty="0"/>
          </a:p>
        </p:txBody>
      </p:sp>
    </p:spTree>
    <p:extLst>
      <p:ext uri="{BB962C8B-B14F-4D97-AF65-F5344CB8AC3E}">
        <p14:creationId xmlns:p14="http://schemas.microsoft.com/office/powerpoint/2010/main" val="41057014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44"/>
          <p:cNvSpPr/>
          <p:nvPr/>
        </p:nvSpPr>
        <p:spPr>
          <a:xfrm>
            <a:off x="0" y="0"/>
            <a:ext cx="2743200" cy="247650"/>
          </a:xfrm>
          <a:custGeom>
            <a:avLst/>
            <a:gdLst/>
            <a:ahLst/>
            <a:cxnLst/>
            <a:rect l="l" t="t" r="r" b="b"/>
            <a:pathLst>
              <a:path w="2742521" h="247650">
                <a:moveTo>
                  <a:pt x="2641547" y="0"/>
                </a:moveTo>
                <a:lnTo>
                  <a:pt x="2742521" y="123825"/>
                </a:lnTo>
                <a:lnTo>
                  <a:pt x="2641547" y="247650"/>
                </a:lnTo>
                <a:lnTo>
                  <a:pt x="0" y="247650"/>
                </a:lnTo>
                <a:lnTo>
                  <a:pt x="0" y="762"/>
                </a:lnTo>
                <a:lnTo>
                  <a:pt x="2641547" y="762"/>
                </a:lnTo>
                <a:close/>
              </a:path>
            </a:pathLst>
          </a:custGeom>
          <a:solidFill>
            <a:srgbClr val="06597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18288" anchor="ctr"/>
          <a:lstStyle/>
          <a:p>
            <a:pPr>
              <a:defRPr/>
            </a:pPr>
            <a:r>
              <a:rPr lang="en-US" sz="1200" b="1" dirty="0">
                <a:solidFill>
                  <a:schemeClr val="bg1"/>
                </a:solidFill>
                <a:latin typeface="Gill Sans MT" pitchFamily="34" charset="0"/>
              </a:rPr>
              <a:t>Skill Development/Guided Practice</a:t>
            </a:r>
          </a:p>
        </p:txBody>
      </p:sp>
      <p:sp>
        <p:nvSpPr>
          <p:cNvPr id="22" name="Freeform 21"/>
          <p:cNvSpPr/>
          <p:nvPr/>
        </p:nvSpPr>
        <p:spPr>
          <a:xfrm>
            <a:off x="46036" y="2363420"/>
            <a:ext cx="8869363" cy="3697810"/>
          </a:xfrm>
          <a:custGeom>
            <a:avLst/>
            <a:gdLst>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319314 w 5805714"/>
              <a:gd name="connsiteY47" fmla="*/ 928914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319314 w 5805714"/>
              <a:gd name="connsiteY47" fmla="*/ 92891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30086 w 5805714"/>
              <a:gd name="connsiteY37" fmla="*/ 9869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348921 w 5805714"/>
              <a:gd name="connsiteY36" fmla="*/ 960664 h 1059543"/>
              <a:gd name="connsiteX37" fmla="*/ 1230086 w 5805714"/>
              <a:gd name="connsiteY37" fmla="*/ 9869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654628 w 5805714"/>
              <a:gd name="connsiteY34" fmla="*/ 986971 h 1034143"/>
              <a:gd name="connsiteX35" fmla="*/ 1520371 w 5805714"/>
              <a:gd name="connsiteY35" fmla="*/ 1034143 h 1034143"/>
              <a:gd name="connsiteX36" fmla="*/ 1348921 w 5805714"/>
              <a:gd name="connsiteY36" fmla="*/ 960664 h 1034143"/>
              <a:gd name="connsiteX37" fmla="*/ 1230086 w 5805714"/>
              <a:gd name="connsiteY37" fmla="*/ 986971 h 1034143"/>
              <a:gd name="connsiteX38" fmla="*/ 1127578 w 5805714"/>
              <a:gd name="connsiteY38" fmla="*/ 954314 h 1034143"/>
              <a:gd name="connsiteX39" fmla="*/ 1030514 w 5805714"/>
              <a:gd name="connsiteY39" fmla="*/ 1016000 h 1034143"/>
              <a:gd name="connsiteX40" fmla="*/ 928914 w 5805714"/>
              <a:gd name="connsiteY40" fmla="*/ 1016000 h 1034143"/>
              <a:gd name="connsiteX41" fmla="*/ 798286 w 5805714"/>
              <a:gd name="connsiteY41" fmla="*/ 943428 h 1034143"/>
              <a:gd name="connsiteX42" fmla="*/ 653143 w 5805714"/>
              <a:gd name="connsiteY42" fmla="*/ 928914 h 1034143"/>
              <a:gd name="connsiteX43" fmla="*/ 537028 w 5805714"/>
              <a:gd name="connsiteY43" fmla="*/ 957943 h 1034143"/>
              <a:gd name="connsiteX44" fmla="*/ 493486 w 5805714"/>
              <a:gd name="connsiteY44" fmla="*/ 1001485 h 1034143"/>
              <a:gd name="connsiteX45" fmla="*/ 383721 w 5805714"/>
              <a:gd name="connsiteY45" fmla="*/ 962478 h 1034143"/>
              <a:gd name="connsiteX46" fmla="*/ 319314 w 5805714"/>
              <a:gd name="connsiteY46" fmla="*/ 928914 h 1034143"/>
              <a:gd name="connsiteX47" fmla="*/ 224064 w 5805714"/>
              <a:gd name="connsiteY47" fmla="*/ 947964 h 1034143"/>
              <a:gd name="connsiteX48" fmla="*/ 0 w 5805714"/>
              <a:gd name="connsiteY48"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778907 w 5805714"/>
              <a:gd name="connsiteY34" fmla="*/ 96066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6066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05050 w 5805714"/>
              <a:gd name="connsiteY30" fmla="*/ 10232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405743 w 5805714"/>
              <a:gd name="connsiteY29" fmla="*/ 932543 h 1034143"/>
              <a:gd name="connsiteX30" fmla="*/ 2305050 w 5805714"/>
              <a:gd name="connsiteY30" fmla="*/ 10232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509157 w 5805714"/>
              <a:gd name="connsiteY29" fmla="*/ 986064 h 1034143"/>
              <a:gd name="connsiteX30" fmla="*/ 2405743 w 5805714"/>
              <a:gd name="connsiteY30" fmla="*/ 9325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25271 w 5805714"/>
              <a:gd name="connsiteY27" fmla="*/ 97517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82686 w 5805714"/>
              <a:gd name="connsiteY23" fmla="*/ 94615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25271 w 5805714"/>
              <a:gd name="connsiteY27" fmla="*/ 97517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125107 w 5805714"/>
              <a:gd name="connsiteY22" fmla="*/ 960664 h 1034143"/>
              <a:gd name="connsiteX23" fmla="*/ 3077028 w 5805714"/>
              <a:gd name="connsiteY23" fmla="*/ 870857 h 1034143"/>
              <a:gd name="connsiteX24" fmla="*/ 2982686 w 5805714"/>
              <a:gd name="connsiteY24" fmla="*/ 946150 h 1034143"/>
              <a:gd name="connsiteX25" fmla="*/ 2830286 w 5805714"/>
              <a:gd name="connsiteY25" fmla="*/ 943428 h 1034143"/>
              <a:gd name="connsiteX26" fmla="*/ 2801257 w 5805714"/>
              <a:gd name="connsiteY26" fmla="*/ 1001485 h 1034143"/>
              <a:gd name="connsiteX27" fmla="*/ 2699657 w 5805714"/>
              <a:gd name="connsiteY27" fmla="*/ 1001485 h 1034143"/>
              <a:gd name="connsiteX28" fmla="*/ 2625271 w 5805714"/>
              <a:gd name="connsiteY28" fmla="*/ 975178 h 1034143"/>
              <a:gd name="connsiteX29" fmla="*/ 2554514 w 5805714"/>
              <a:gd name="connsiteY29" fmla="*/ 943428 h 1034143"/>
              <a:gd name="connsiteX30" fmla="*/ 2509157 w 5805714"/>
              <a:gd name="connsiteY30" fmla="*/ 986064 h 1034143"/>
              <a:gd name="connsiteX31" fmla="*/ 2393043 w 5805714"/>
              <a:gd name="connsiteY31" fmla="*/ 983343 h 1034143"/>
              <a:gd name="connsiteX32" fmla="*/ 2305050 w 5805714"/>
              <a:gd name="connsiteY32" fmla="*/ 1023257 h 1034143"/>
              <a:gd name="connsiteX33" fmla="*/ 2169886 w 5805714"/>
              <a:gd name="connsiteY33" fmla="*/ 982435 h 1034143"/>
              <a:gd name="connsiteX34" fmla="*/ 2012043 w 5805714"/>
              <a:gd name="connsiteY34" fmla="*/ 997857 h 1034143"/>
              <a:gd name="connsiteX35" fmla="*/ 1894114 w 5805714"/>
              <a:gd name="connsiteY35" fmla="*/ 941614 h 1034143"/>
              <a:gd name="connsiteX36" fmla="*/ 1785257 w 5805714"/>
              <a:gd name="connsiteY36" fmla="*/ 992414 h 1034143"/>
              <a:gd name="connsiteX37" fmla="*/ 1654628 w 5805714"/>
              <a:gd name="connsiteY37" fmla="*/ 986971 h 1034143"/>
              <a:gd name="connsiteX38" fmla="*/ 1520371 w 5805714"/>
              <a:gd name="connsiteY38" fmla="*/ 1034143 h 1034143"/>
              <a:gd name="connsiteX39" fmla="*/ 1348921 w 5805714"/>
              <a:gd name="connsiteY39" fmla="*/ 960664 h 1034143"/>
              <a:gd name="connsiteX40" fmla="*/ 1230086 w 5805714"/>
              <a:gd name="connsiteY40" fmla="*/ 986971 h 1034143"/>
              <a:gd name="connsiteX41" fmla="*/ 1127578 w 5805714"/>
              <a:gd name="connsiteY41" fmla="*/ 954314 h 1034143"/>
              <a:gd name="connsiteX42" fmla="*/ 1030514 w 5805714"/>
              <a:gd name="connsiteY42" fmla="*/ 1016000 h 1034143"/>
              <a:gd name="connsiteX43" fmla="*/ 928914 w 5805714"/>
              <a:gd name="connsiteY43" fmla="*/ 1016000 h 1034143"/>
              <a:gd name="connsiteX44" fmla="*/ 798286 w 5805714"/>
              <a:gd name="connsiteY44" fmla="*/ 943428 h 1034143"/>
              <a:gd name="connsiteX45" fmla="*/ 653143 w 5805714"/>
              <a:gd name="connsiteY45" fmla="*/ 928914 h 1034143"/>
              <a:gd name="connsiteX46" fmla="*/ 537028 w 5805714"/>
              <a:gd name="connsiteY46" fmla="*/ 957943 h 1034143"/>
              <a:gd name="connsiteX47" fmla="*/ 493486 w 5805714"/>
              <a:gd name="connsiteY47" fmla="*/ 1001485 h 1034143"/>
              <a:gd name="connsiteX48" fmla="*/ 383721 w 5805714"/>
              <a:gd name="connsiteY48" fmla="*/ 962478 h 1034143"/>
              <a:gd name="connsiteX49" fmla="*/ 319314 w 5805714"/>
              <a:gd name="connsiteY49" fmla="*/ 928914 h 1034143"/>
              <a:gd name="connsiteX50" fmla="*/ 224064 w 5805714"/>
              <a:gd name="connsiteY50" fmla="*/ 947964 h 1034143"/>
              <a:gd name="connsiteX51" fmla="*/ 0 w 5805714"/>
              <a:gd name="connsiteY51"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77028 w 5805714"/>
              <a:gd name="connsiteY24" fmla="*/ 87085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12986 w 5805714"/>
              <a:gd name="connsiteY14" fmla="*/ 8817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12986 w 5805714"/>
              <a:gd name="connsiteY14" fmla="*/ 8817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12986 w 5805714"/>
              <a:gd name="connsiteY14" fmla="*/ 88174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31393 w 5805714"/>
              <a:gd name="connsiteY12" fmla="*/ 9588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31393 w 5805714"/>
              <a:gd name="connsiteY12" fmla="*/ 9588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1421 w 5805714"/>
              <a:gd name="connsiteY8" fmla="*/ 9216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1421 w 5805714"/>
              <a:gd name="connsiteY8" fmla="*/ 921657 h 1034143"/>
              <a:gd name="connsiteX9" fmla="*/ 4779736 w 5805714"/>
              <a:gd name="connsiteY9" fmla="*/ 9942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24021 w 5805714"/>
              <a:gd name="connsiteY5" fmla="*/ 9652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493657 w 5805714"/>
              <a:gd name="connsiteY4" fmla="*/ 929821 h 1034143"/>
              <a:gd name="connsiteX5" fmla="*/ 5324021 w 5805714"/>
              <a:gd name="connsiteY5" fmla="*/ 9652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39707 w 5805714"/>
              <a:gd name="connsiteY4" fmla="*/ 947964 h 1034143"/>
              <a:gd name="connsiteX5" fmla="*/ 5493657 w 5805714"/>
              <a:gd name="connsiteY5" fmla="*/ 929821 h 1034143"/>
              <a:gd name="connsiteX6" fmla="*/ 5324021 w 5805714"/>
              <a:gd name="connsiteY6" fmla="*/ 965200 h 1034143"/>
              <a:gd name="connsiteX7" fmla="*/ 5147128 w 5805714"/>
              <a:gd name="connsiteY7" fmla="*/ 906235 h 1034143"/>
              <a:gd name="connsiteX8" fmla="*/ 4992007 w 5805714"/>
              <a:gd name="connsiteY8" fmla="*/ 954314 h 1034143"/>
              <a:gd name="connsiteX9" fmla="*/ 5007428 w 5805714"/>
              <a:gd name="connsiteY9" fmla="*/ 957943 h 1034143"/>
              <a:gd name="connsiteX10" fmla="*/ 4841421 w 5805714"/>
              <a:gd name="connsiteY10" fmla="*/ 921657 h 1034143"/>
              <a:gd name="connsiteX11" fmla="*/ 4779736 w 5805714"/>
              <a:gd name="connsiteY11" fmla="*/ 994228 h 1034143"/>
              <a:gd name="connsiteX12" fmla="*/ 4644571 w 5805714"/>
              <a:gd name="connsiteY12" fmla="*/ 943428 h 1034143"/>
              <a:gd name="connsiteX13" fmla="*/ 4524828 w 5805714"/>
              <a:gd name="connsiteY13" fmla="*/ 913493 h 1034143"/>
              <a:gd name="connsiteX14" fmla="*/ 4405993 w 5805714"/>
              <a:gd name="connsiteY14" fmla="*/ 946150 h 1034143"/>
              <a:gd name="connsiteX15" fmla="*/ 4278086 w 5805714"/>
              <a:gd name="connsiteY15" fmla="*/ 998764 h 1034143"/>
              <a:gd name="connsiteX16" fmla="*/ 4125686 w 5805714"/>
              <a:gd name="connsiteY16" fmla="*/ 913493 h 1034143"/>
              <a:gd name="connsiteX17" fmla="*/ 4054021 w 5805714"/>
              <a:gd name="connsiteY17" fmla="*/ 993321 h 1034143"/>
              <a:gd name="connsiteX18" fmla="*/ 3889828 w 5805714"/>
              <a:gd name="connsiteY18" fmla="*/ 914400 h 1034143"/>
              <a:gd name="connsiteX19" fmla="*/ 3788228 w 5805714"/>
              <a:gd name="connsiteY19" fmla="*/ 957943 h 1034143"/>
              <a:gd name="connsiteX20" fmla="*/ 3605893 w 5805714"/>
              <a:gd name="connsiteY20" fmla="*/ 910771 h 1034143"/>
              <a:gd name="connsiteX21" fmla="*/ 3521528 w 5805714"/>
              <a:gd name="connsiteY21" fmla="*/ 961571 h 1034143"/>
              <a:gd name="connsiteX22" fmla="*/ 3387271 w 5805714"/>
              <a:gd name="connsiteY22" fmla="*/ 968828 h 1034143"/>
              <a:gd name="connsiteX23" fmla="*/ 3252107 w 5805714"/>
              <a:gd name="connsiteY23" fmla="*/ 922564 h 1034143"/>
              <a:gd name="connsiteX24" fmla="*/ 3164114 w 5805714"/>
              <a:gd name="connsiteY24" fmla="*/ 914400 h 1034143"/>
              <a:gd name="connsiteX25" fmla="*/ 3125107 w 5805714"/>
              <a:gd name="connsiteY25" fmla="*/ 960664 h 1034143"/>
              <a:gd name="connsiteX26" fmla="*/ 3045278 w 5805714"/>
              <a:gd name="connsiteY26" fmla="*/ 915307 h 1034143"/>
              <a:gd name="connsiteX27" fmla="*/ 2982686 w 5805714"/>
              <a:gd name="connsiteY27" fmla="*/ 946150 h 1034143"/>
              <a:gd name="connsiteX28" fmla="*/ 2830286 w 5805714"/>
              <a:gd name="connsiteY28" fmla="*/ 943428 h 1034143"/>
              <a:gd name="connsiteX29" fmla="*/ 2801257 w 5805714"/>
              <a:gd name="connsiteY29" fmla="*/ 1001485 h 1034143"/>
              <a:gd name="connsiteX30" fmla="*/ 2699657 w 5805714"/>
              <a:gd name="connsiteY30" fmla="*/ 1001485 h 1034143"/>
              <a:gd name="connsiteX31" fmla="*/ 2625271 w 5805714"/>
              <a:gd name="connsiteY31" fmla="*/ 975178 h 1034143"/>
              <a:gd name="connsiteX32" fmla="*/ 2554514 w 5805714"/>
              <a:gd name="connsiteY32" fmla="*/ 943428 h 1034143"/>
              <a:gd name="connsiteX33" fmla="*/ 2509157 w 5805714"/>
              <a:gd name="connsiteY33" fmla="*/ 986064 h 1034143"/>
              <a:gd name="connsiteX34" fmla="*/ 2393043 w 5805714"/>
              <a:gd name="connsiteY34" fmla="*/ 983343 h 1034143"/>
              <a:gd name="connsiteX35" fmla="*/ 2305050 w 5805714"/>
              <a:gd name="connsiteY35" fmla="*/ 1023257 h 1034143"/>
              <a:gd name="connsiteX36" fmla="*/ 2169886 w 5805714"/>
              <a:gd name="connsiteY36" fmla="*/ 982435 h 1034143"/>
              <a:gd name="connsiteX37" fmla="*/ 2012043 w 5805714"/>
              <a:gd name="connsiteY37" fmla="*/ 997857 h 1034143"/>
              <a:gd name="connsiteX38" fmla="*/ 1894114 w 5805714"/>
              <a:gd name="connsiteY38" fmla="*/ 941614 h 1034143"/>
              <a:gd name="connsiteX39" fmla="*/ 1785257 w 5805714"/>
              <a:gd name="connsiteY39" fmla="*/ 992414 h 1034143"/>
              <a:gd name="connsiteX40" fmla="*/ 1654628 w 5805714"/>
              <a:gd name="connsiteY40" fmla="*/ 986971 h 1034143"/>
              <a:gd name="connsiteX41" fmla="*/ 1520371 w 5805714"/>
              <a:gd name="connsiteY41" fmla="*/ 1034143 h 1034143"/>
              <a:gd name="connsiteX42" fmla="*/ 1348921 w 5805714"/>
              <a:gd name="connsiteY42" fmla="*/ 960664 h 1034143"/>
              <a:gd name="connsiteX43" fmla="*/ 1230086 w 5805714"/>
              <a:gd name="connsiteY43" fmla="*/ 986971 h 1034143"/>
              <a:gd name="connsiteX44" fmla="*/ 1127578 w 5805714"/>
              <a:gd name="connsiteY44" fmla="*/ 954314 h 1034143"/>
              <a:gd name="connsiteX45" fmla="*/ 1030514 w 5805714"/>
              <a:gd name="connsiteY45" fmla="*/ 1016000 h 1034143"/>
              <a:gd name="connsiteX46" fmla="*/ 928914 w 5805714"/>
              <a:gd name="connsiteY46" fmla="*/ 1016000 h 1034143"/>
              <a:gd name="connsiteX47" fmla="*/ 798286 w 5805714"/>
              <a:gd name="connsiteY47" fmla="*/ 943428 h 1034143"/>
              <a:gd name="connsiteX48" fmla="*/ 653143 w 5805714"/>
              <a:gd name="connsiteY48" fmla="*/ 928914 h 1034143"/>
              <a:gd name="connsiteX49" fmla="*/ 537028 w 5805714"/>
              <a:gd name="connsiteY49" fmla="*/ 957943 h 1034143"/>
              <a:gd name="connsiteX50" fmla="*/ 493486 w 5805714"/>
              <a:gd name="connsiteY50" fmla="*/ 1001485 h 1034143"/>
              <a:gd name="connsiteX51" fmla="*/ 383721 w 5805714"/>
              <a:gd name="connsiteY51" fmla="*/ 962478 h 1034143"/>
              <a:gd name="connsiteX52" fmla="*/ 319314 w 5805714"/>
              <a:gd name="connsiteY52" fmla="*/ 928914 h 1034143"/>
              <a:gd name="connsiteX53" fmla="*/ 224064 w 5805714"/>
              <a:gd name="connsiteY53" fmla="*/ 947964 h 1034143"/>
              <a:gd name="connsiteX54" fmla="*/ 0 w 5805714"/>
              <a:gd name="connsiteY54"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76207 w 5805714"/>
              <a:gd name="connsiteY4" fmla="*/ 967014 h 1034143"/>
              <a:gd name="connsiteX5" fmla="*/ 5493657 w 5805714"/>
              <a:gd name="connsiteY5" fmla="*/ 929821 h 1034143"/>
              <a:gd name="connsiteX6" fmla="*/ 5324021 w 5805714"/>
              <a:gd name="connsiteY6" fmla="*/ 965200 h 1034143"/>
              <a:gd name="connsiteX7" fmla="*/ 5147128 w 5805714"/>
              <a:gd name="connsiteY7" fmla="*/ 906235 h 1034143"/>
              <a:gd name="connsiteX8" fmla="*/ 4992007 w 5805714"/>
              <a:gd name="connsiteY8" fmla="*/ 954314 h 1034143"/>
              <a:gd name="connsiteX9" fmla="*/ 5007428 w 5805714"/>
              <a:gd name="connsiteY9" fmla="*/ 957943 h 1034143"/>
              <a:gd name="connsiteX10" fmla="*/ 4841421 w 5805714"/>
              <a:gd name="connsiteY10" fmla="*/ 921657 h 1034143"/>
              <a:gd name="connsiteX11" fmla="*/ 4779736 w 5805714"/>
              <a:gd name="connsiteY11" fmla="*/ 994228 h 1034143"/>
              <a:gd name="connsiteX12" fmla="*/ 4644571 w 5805714"/>
              <a:gd name="connsiteY12" fmla="*/ 943428 h 1034143"/>
              <a:gd name="connsiteX13" fmla="*/ 4524828 w 5805714"/>
              <a:gd name="connsiteY13" fmla="*/ 913493 h 1034143"/>
              <a:gd name="connsiteX14" fmla="*/ 4405993 w 5805714"/>
              <a:gd name="connsiteY14" fmla="*/ 946150 h 1034143"/>
              <a:gd name="connsiteX15" fmla="*/ 4278086 w 5805714"/>
              <a:gd name="connsiteY15" fmla="*/ 998764 h 1034143"/>
              <a:gd name="connsiteX16" fmla="*/ 4125686 w 5805714"/>
              <a:gd name="connsiteY16" fmla="*/ 913493 h 1034143"/>
              <a:gd name="connsiteX17" fmla="*/ 4054021 w 5805714"/>
              <a:gd name="connsiteY17" fmla="*/ 993321 h 1034143"/>
              <a:gd name="connsiteX18" fmla="*/ 3889828 w 5805714"/>
              <a:gd name="connsiteY18" fmla="*/ 914400 h 1034143"/>
              <a:gd name="connsiteX19" fmla="*/ 3788228 w 5805714"/>
              <a:gd name="connsiteY19" fmla="*/ 957943 h 1034143"/>
              <a:gd name="connsiteX20" fmla="*/ 3605893 w 5805714"/>
              <a:gd name="connsiteY20" fmla="*/ 910771 h 1034143"/>
              <a:gd name="connsiteX21" fmla="*/ 3521528 w 5805714"/>
              <a:gd name="connsiteY21" fmla="*/ 961571 h 1034143"/>
              <a:gd name="connsiteX22" fmla="*/ 3387271 w 5805714"/>
              <a:gd name="connsiteY22" fmla="*/ 968828 h 1034143"/>
              <a:gd name="connsiteX23" fmla="*/ 3252107 w 5805714"/>
              <a:gd name="connsiteY23" fmla="*/ 922564 h 1034143"/>
              <a:gd name="connsiteX24" fmla="*/ 3164114 w 5805714"/>
              <a:gd name="connsiteY24" fmla="*/ 914400 h 1034143"/>
              <a:gd name="connsiteX25" fmla="*/ 3125107 w 5805714"/>
              <a:gd name="connsiteY25" fmla="*/ 960664 h 1034143"/>
              <a:gd name="connsiteX26" fmla="*/ 3045278 w 5805714"/>
              <a:gd name="connsiteY26" fmla="*/ 915307 h 1034143"/>
              <a:gd name="connsiteX27" fmla="*/ 2982686 w 5805714"/>
              <a:gd name="connsiteY27" fmla="*/ 946150 h 1034143"/>
              <a:gd name="connsiteX28" fmla="*/ 2830286 w 5805714"/>
              <a:gd name="connsiteY28" fmla="*/ 943428 h 1034143"/>
              <a:gd name="connsiteX29" fmla="*/ 2801257 w 5805714"/>
              <a:gd name="connsiteY29" fmla="*/ 1001485 h 1034143"/>
              <a:gd name="connsiteX30" fmla="*/ 2699657 w 5805714"/>
              <a:gd name="connsiteY30" fmla="*/ 1001485 h 1034143"/>
              <a:gd name="connsiteX31" fmla="*/ 2625271 w 5805714"/>
              <a:gd name="connsiteY31" fmla="*/ 975178 h 1034143"/>
              <a:gd name="connsiteX32" fmla="*/ 2554514 w 5805714"/>
              <a:gd name="connsiteY32" fmla="*/ 943428 h 1034143"/>
              <a:gd name="connsiteX33" fmla="*/ 2509157 w 5805714"/>
              <a:gd name="connsiteY33" fmla="*/ 986064 h 1034143"/>
              <a:gd name="connsiteX34" fmla="*/ 2393043 w 5805714"/>
              <a:gd name="connsiteY34" fmla="*/ 983343 h 1034143"/>
              <a:gd name="connsiteX35" fmla="*/ 2305050 w 5805714"/>
              <a:gd name="connsiteY35" fmla="*/ 1023257 h 1034143"/>
              <a:gd name="connsiteX36" fmla="*/ 2169886 w 5805714"/>
              <a:gd name="connsiteY36" fmla="*/ 982435 h 1034143"/>
              <a:gd name="connsiteX37" fmla="*/ 2012043 w 5805714"/>
              <a:gd name="connsiteY37" fmla="*/ 997857 h 1034143"/>
              <a:gd name="connsiteX38" fmla="*/ 1894114 w 5805714"/>
              <a:gd name="connsiteY38" fmla="*/ 941614 h 1034143"/>
              <a:gd name="connsiteX39" fmla="*/ 1785257 w 5805714"/>
              <a:gd name="connsiteY39" fmla="*/ 992414 h 1034143"/>
              <a:gd name="connsiteX40" fmla="*/ 1654628 w 5805714"/>
              <a:gd name="connsiteY40" fmla="*/ 986971 h 1034143"/>
              <a:gd name="connsiteX41" fmla="*/ 1520371 w 5805714"/>
              <a:gd name="connsiteY41" fmla="*/ 1034143 h 1034143"/>
              <a:gd name="connsiteX42" fmla="*/ 1348921 w 5805714"/>
              <a:gd name="connsiteY42" fmla="*/ 960664 h 1034143"/>
              <a:gd name="connsiteX43" fmla="*/ 1230086 w 5805714"/>
              <a:gd name="connsiteY43" fmla="*/ 986971 h 1034143"/>
              <a:gd name="connsiteX44" fmla="*/ 1127578 w 5805714"/>
              <a:gd name="connsiteY44" fmla="*/ 954314 h 1034143"/>
              <a:gd name="connsiteX45" fmla="*/ 1030514 w 5805714"/>
              <a:gd name="connsiteY45" fmla="*/ 1016000 h 1034143"/>
              <a:gd name="connsiteX46" fmla="*/ 928914 w 5805714"/>
              <a:gd name="connsiteY46" fmla="*/ 1016000 h 1034143"/>
              <a:gd name="connsiteX47" fmla="*/ 798286 w 5805714"/>
              <a:gd name="connsiteY47" fmla="*/ 943428 h 1034143"/>
              <a:gd name="connsiteX48" fmla="*/ 653143 w 5805714"/>
              <a:gd name="connsiteY48" fmla="*/ 928914 h 1034143"/>
              <a:gd name="connsiteX49" fmla="*/ 537028 w 5805714"/>
              <a:gd name="connsiteY49" fmla="*/ 957943 h 1034143"/>
              <a:gd name="connsiteX50" fmla="*/ 493486 w 5805714"/>
              <a:gd name="connsiteY50" fmla="*/ 1001485 h 1034143"/>
              <a:gd name="connsiteX51" fmla="*/ 383721 w 5805714"/>
              <a:gd name="connsiteY51" fmla="*/ 962478 h 1034143"/>
              <a:gd name="connsiteX52" fmla="*/ 319314 w 5805714"/>
              <a:gd name="connsiteY52" fmla="*/ 928914 h 1034143"/>
              <a:gd name="connsiteX53" fmla="*/ 224064 w 5805714"/>
              <a:gd name="connsiteY53" fmla="*/ 947964 h 1034143"/>
              <a:gd name="connsiteX54" fmla="*/ 0 w 5805714"/>
              <a:gd name="connsiteY54"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77807 w 5805714"/>
              <a:gd name="connsiteY4" fmla="*/ 95431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224064 w 5805714"/>
              <a:gd name="connsiteY54" fmla="*/ 94796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224064 w 5805714"/>
              <a:gd name="connsiteY54" fmla="*/ 94796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262164 w 5805714"/>
              <a:gd name="connsiteY53" fmla="*/ 9416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416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78543 w 5805714"/>
              <a:gd name="connsiteY49" fmla="*/ 94796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60186 w 5805714"/>
              <a:gd name="connsiteY48" fmla="*/ 9815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03514 w 5805714"/>
              <a:gd name="connsiteY47" fmla="*/ 971550 h 1034143"/>
              <a:gd name="connsiteX48" fmla="*/ 760186 w 5805714"/>
              <a:gd name="connsiteY48" fmla="*/ 9815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5217"/>
              <a:gd name="connsiteX1" fmla="*/ 0 w 5805714"/>
              <a:gd name="connsiteY1" fmla="*/ 0 h 1035217"/>
              <a:gd name="connsiteX2" fmla="*/ 5805714 w 5805714"/>
              <a:gd name="connsiteY2" fmla="*/ 0 h 1035217"/>
              <a:gd name="connsiteX3" fmla="*/ 5805714 w 5805714"/>
              <a:gd name="connsiteY3" fmla="*/ 957943 h 1035217"/>
              <a:gd name="connsiteX4" fmla="*/ 5684157 w 5805714"/>
              <a:gd name="connsiteY4" fmla="*/ 935264 h 1035217"/>
              <a:gd name="connsiteX5" fmla="*/ 5576207 w 5805714"/>
              <a:gd name="connsiteY5" fmla="*/ 967014 h 1035217"/>
              <a:gd name="connsiteX6" fmla="*/ 5493657 w 5805714"/>
              <a:gd name="connsiteY6" fmla="*/ 929821 h 1035217"/>
              <a:gd name="connsiteX7" fmla="*/ 5324021 w 5805714"/>
              <a:gd name="connsiteY7" fmla="*/ 965200 h 1035217"/>
              <a:gd name="connsiteX8" fmla="*/ 5147128 w 5805714"/>
              <a:gd name="connsiteY8" fmla="*/ 906235 h 1035217"/>
              <a:gd name="connsiteX9" fmla="*/ 4992007 w 5805714"/>
              <a:gd name="connsiteY9" fmla="*/ 954314 h 1035217"/>
              <a:gd name="connsiteX10" fmla="*/ 5007428 w 5805714"/>
              <a:gd name="connsiteY10" fmla="*/ 957943 h 1035217"/>
              <a:gd name="connsiteX11" fmla="*/ 4841421 w 5805714"/>
              <a:gd name="connsiteY11" fmla="*/ 921657 h 1035217"/>
              <a:gd name="connsiteX12" fmla="*/ 4779736 w 5805714"/>
              <a:gd name="connsiteY12" fmla="*/ 994228 h 1035217"/>
              <a:gd name="connsiteX13" fmla="*/ 4644571 w 5805714"/>
              <a:gd name="connsiteY13" fmla="*/ 943428 h 1035217"/>
              <a:gd name="connsiteX14" fmla="*/ 4524828 w 5805714"/>
              <a:gd name="connsiteY14" fmla="*/ 913493 h 1035217"/>
              <a:gd name="connsiteX15" fmla="*/ 4405993 w 5805714"/>
              <a:gd name="connsiteY15" fmla="*/ 946150 h 1035217"/>
              <a:gd name="connsiteX16" fmla="*/ 4278086 w 5805714"/>
              <a:gd name="connsiteY16" fmla="*/ 998764 h 1035217"/>
              <a:gd name="connsiteX17" fmla="*/ 4125686 w 5805714"/>
              <a:gd name="connsiteY17" fmla="*/ 913493 h 1035217"/>
              <a:gd name="connsiteX18" fmla="*/ 4054021 w 5805714"/>
              <a:gd name="connsiteY18" fmla="*/ 993321 h 1035217"/>
              <a:gd name="connsiteX19" fmla="*/ 3889828 w 5805714"/>
              <a:gd name="connsiteY19" fmla="*/ 914400 h 1035217"/>
              <a:gd name="connsiteX20" fmla="*/ 3788228 w 5805714"/>
              <a:gd name="connsiteY20" fmla="*/ 957943 h 1035217"/>
              <a:gd name="connsiteX21" fmla="*/ 3605893 w 5805714"/>
              <a:gd name="connsiteY21" fmla="*/ 910771 h 1035217"/>
              <a:gd name="connsiteX22" fmla="*/ 3521528 w 5805714"/>
              <a:gd name="connsiteY22" fmla="*/ 961571 h 1035217"/>
              <a:gd name="connsiteX23" fmla="*/ 3387271 w 5805714"/>
              <a:gd name="connsiteY23" fmla="*/ 968828 h 1035217"/>
              <a:gd name="connsiteX24" fmla="*/ 3252107 w 5805714"/>
              <a:gd name="connsiteY24" fmla="*/ 922564 h 1035217"/>
              <a:gd name="connsiteX25" fmla="*/ 3164114 w 5805714"/>
              <a:gd name="connsiteY25" fmla="*/ 914400 h 1035217"/>
              <a:gd name="connsiteX26" fmla="*/ 3125107 w 5805714"/>
              <a:gd name="connsiteY26" fmla="*/ 960664 h 1035217"/>
              <a:gd name="connsiteX27" fmla="*/ 3045278 w 5805714"/>
              <a:gd name="connsiteY27" fmla="*/ 915307 h 1035217"/>
              <a:gd name="connsiteX28" fmla="*/ 2982686 w 5805714"/>
              <a:gd name="connsiteY28" fmla="*/ 1035050 h 1035217"/>
              <a:gd name="connsiteX29" fmla="*/ 2830286 w 5805714"/>
              <a:gd name="connsiteY29" fmla="*/ 943428 h 1035217"/>
              <a:gd name="connsiteX30" fmla="*/ 2801257 w 5805714"/>
              <a:gd name="connsiteY30" fmla="*/ 1001485 h 1035217"/>
              <a:gd name="connsiteX31" fmla="*/ 2699657 w 5805714"/>
              <a:gd name="connsiteY31" fmla="*/ 1001485 h 1035217"/>
              <a:gd name="connsiteX32" fmla="*/ 2625271 w 5805714"/>
              <a:gd name="connsiteY32" fmla="*/ 975178 h 1035217"/>
              <a:gd name="connsiteX33" fmla="*/ 2554514 w 5805714"/>
              <a:gd name="connsiteY33" fmla="*/ 943428 h 1035217"/>
              <a:gd name="connsiteX34" fmla="*/ 2509157 w 5805714"/>
              <a:gd name="connsiteY34" fmla="*/ 986064 h 1035217"/>
              <a:gd name="connsiteX35" fmla="*/ 2393043 w 5805714"/>
              <a:gd name="connsiteY35" fmla="*/ 983343 h 1035217"/>
              <a:gd name="connsiteX36" fmla="*/ 2305050 w 5805714"/>
              <a:gd name="connsiteY36" fmla="*/ 1023257 h 1035217"/>
              <a:gd name="connsiteX37" fmla="*/ 2169886 w 5805714"/>
              <a:gd name="connsiteY37" fmla="*/ 982435 h 1035217"/>
              <a:gd name="connsiteX38" fmla="*/ 2012043 w 5805714"/>
              <a:gd name="connsiteY38" fmla="*/ 997857 h 1035217"/>
              <a:gd name="connsiteX39" fmla="*/ 1894114 w 5805714"/>
              <a:gd name="connsiteY39" fmla="*/ 941614 h 1035217"/>
              <a:gd name="connsiteX40" fmla="*/ 1785257 w 5805714"/>
              <a:gd name="connsiteY40" fmla="*/ 992414 h 1035217"/>
              <a:gd name="connsiteX41" fmla="*/ 1654628 w 5805714"/>
              <a:gd name="connsiteY41" fmla="*/ 986971 h 1035217"/>
              <a:gd name="connsiteX42" fmla="*/ 1520371 w 5805714"/>
              <a:gd name="connsiteY42" fmla="*/ 1034143 h 1035217"/>
              <a:gd name="connsiteX43" fmla="*/ 1348921 w 5805714"/>
              <a:gd name="connsiteY43" fmla="*/ 960664 h 1035217"/>
              <a:gd name="connsiteX44" fmla="*/ 1230086 w 5805714"/>
              <a:gd name="connsiteY44" fmla="*/ 986971 h 1035217"/>
              <a:gd name="connsiteX45" fmla="*/ 1127578 w 5805714"/>
              <a:gd name="connsiteY45" fmla="*/ 954314 h 1035217"/>
              <a:gd name="connsiteX46" fmla="*/ 1030514 w 5805714"/>
              <a:gd name="connsiteY46" fmla="*/ 1016000 h 1035217"/>
              <a:gd name="connsiteX47" fmla="*/ 903514 w 5805714"/>
              <a:gd name="connsiteY47" fmla="*/ 971550 h 1035217"/>
              <a:gd name="connsiteX48" fmla="*/ 760186 w 5805714"/>
              <a:gd name="connsiteY48" fmla="*/ 981528 h 1035217"/>
              <a:gd name="connsiteX49" fmla="*/ 678543 w 5805714"/>
              <a:gd name="connsiteY49" fmla="*/ 947964 h 1035217"/>
              <a:gd name="connsiteX50" fmla="*/ 594178 w 5805714"/>
              <a:gd name="connsiteY50" fmla="*/ 996043 h 1035217"/>
              <a:gd name="connsiteX51" fmla="*/ 493486 w 5805714"/>
              <a:gd name="connsiteY51" fmla="*/ 1001485 h 1035217"/>
              <a:gd name="connsiteX52" fmla="*/ 390071 w 5805714"/>
              <a:gd name="connsiteY52" fmla="*/ 930728 h 1035217"/>
              <a:gd name="connsiteX53" fmla="*/ 262164 w 5805714"/>
              <a:gd name="connsiteY53" fmla="*/ 979714 h 1035217"/>
              <a:gd name="connsiteX54" fmla="*/ 103414 w 5805714"/>
              <a:gd name="connsiteY54" fmla="*/ 967014 h 1035217"/>
              <a:gd name="connsiteX55" fmla="*/ 0 w 5805714"/>
              <a:gd name="connsiteY55" fmla="*/ 1001485 h 1035217"/>
              <a:gd name="connsiteX0" fmla="*/ 0 w 5805714"/>
              <a:gd name="connsiteY0" fmla="*/ 1001485 h 1035077"/>
              <a:gd name="connsiteX1" fmla="*/ 0 w 5805714"/>
              <a:gd name="connsiteY1" fmla="*/ 0 h 1035077"/>
              <a:gd name="connsiteX2" fmla="*/ 5805714 w 5805714"/>
              <a:gd name="connsiteY2" fmla="*/ 0 h 1035077"/>
              <a:gd name="connsiteX3" fmla="*/ 5805714 w 5805714"/>
              <a:gd name="connsiteY3" fmla="*/ 957943 h 1035077"/>
              <a:gd name="connsiteX4" fmla="*/ 5684157 w 5805714"/>
              <a:gd name="connsiteY4" fmla="*/ 935264 h 1035077"/>
              <a:gd name="connsiteX5" fmla="*/ 5576207 w 5805714"/>
              <a:gd name="connsiteY5" fmla="*/ 967014 h 1035077"/>
              <a:gd name="connsiteX6" fmla="*/ 5493657 w 5805714"/>
              <a:gd name="connsiteY6" fmla="*/ 929821 h 1035077"/>
              <a:gd name="connsiteX7" fmla="*/ 5324021 w 5805714"/>
              <a:gd name="connsiteY7" fmla="*/ 965200 h 1035077"/>
              <a:gd name="connsiteX8" fmla="*/ 5147128 w 5805714"/>
              <a:gd name="connsiteY8" fmla="*/ 906235 h 1035077"/>
              <a:gd name="connsiteX9" fmla="*/ 4992007 w 5805714"/>
              <a:gd name="connsiteY9" fmla="*/ 954314 h 1035077"/>
              <a:gd name="connsiteX10" fmla="*/ 5007428 w 5805714"/>
              <a:gd name="connsiteY10" fmla="*/ 957943 h 1035077"/>
              <a:gd name="connsiteX11" fmla="*/ 4841421 w 5805714"/>
              <a:gd name="connsiteY11" fmla="*/ 921657 h 1035077"/>
              <a:gd name="connsiteX12" fmla="*/ 4779736 w 5805714"/>
              <a:gd name="connsiteY12" fmla="*/ 994228 h 1035077"/>
              <a:gd name="connsiteX13" fmla="*/ 4644571 w 5805714"/>
              <a:gd name="connsiteY13" fmla="*/ 943428 h 1035077"/>
              <a:gd name="connsiteX14" fmla="*/ 4524828 w 5805714"/>
              <a:gd name="connsiteY14" fmla="*/ 913493 h 1035077"/>
              <a:gd name="connsiteX15" fmla="*/ 4405993 w 5805714"/>
              <a:gd name="connsiteY15" fmla="*/ 946150 h 1035077"/>
              <a:gd name="connsiteX16" fmla="*/ 4278086 w 5805714"/>
              <a:gd name="connsiteY16" fmla="*/ 998764 h 1035077"/>
              <a:gd name="connsiteX17" fmla="*/ 4125686 w 5805714"/>
              <a:gd name="connsiteY17" fmla="*/ 913493 h 1035077"/>
              <a:gd name="connsiteX18" fmla="*/ 4054021 w 5805714"/>
              <a:gd name="connsiteY18" fmla="*/ 993321 h 1035077"/>
              <a:gd name="connsiteX19" fmla="*/ 3889828 w 5805714"/>
              <a:gd name="connsiteY19" fmla="*/ 914400 h 1035077"/>
              <a:gd name="connsiteX20" fmla="*/ 3788228 w 5805714"/>
              <a:gd name="connsiteY20" fmla="*/ 957943 h 1035077"/>
              <a:gd name="connsiteX21" fmla="*/ 3605893 w 5805714"/>
              <a:gd name="connsiteY21" fmla="*/ 910771 h 1035077"/>
              <a:gd name="connsiteX22" fmla="*/ 3521528 w 5805714"/>
              <a:gd name="connsiteY22" fmla="*/ 961571 h 1035077"/>
              <a:gd name="connsiteX23" fmla="*/ 3387271 w 5805714"/>
              <a:gd name="connsiteY23" fmla="*/ 968828 h 1035077"/>
              <a:gd name="connsiteX24" fmla="*/ 3252107 w 5805714"/>
              <a:gd name="connsiteY24" fmla="*/ 922564 h 1035077"/>
              <a:gd name="connsiteX25" fmla="*/ 3164114 w 5805714"/>
              <a:gd name="connsiteY25" fmla="*/ 914400 h 1035077"/>
              <a:gd name="connsiteX26" fmla="*/ 3125107 w 5805714"/>
              <a:gd name="connsiteY26" fmla="*/ 960664 h 1035077"/>
              <a:gd name="connsiteX27" fmla="*/ 3070678 w 5805714"/>
              <a:gd name="connsiteY27" fmla="*/ 953407 h 1035077"/>
              <a:gd name="connsiteX28" fmla="*/ 2982686 w 5805714"/>
              <a:gd name="connsiteY28" fmla="*/ 1035050 h 1035077"/>
              <a:gd name="connsiteX29" fmla="*/ 2830286 w 5805714"/>
              <a:gd name="connsiteY29" fmla="*/ 943428 h 1035077"/>
              <a:gd name="connsiteX30" fmla="*/ 2801257 w 5805714"/>
              <a:gd name="connsiteY30" fmla="*/ 1001485 h 1035077"/>
              <a:gd name="connsiteX31" fmla="*/ 2699657 w 5805714"/>
              <a:gd name="connsiteY31" fmla="*/ 1001485 h 1035077"/>
              <a:gd name="connsiteX32" fmla="*/ 2625271 w 5805714"/>
              <a:gd name="connsiteY32" fmla="*/ 975178 h 1035077"/>
              <a:gd name="connsiteX33" fmla="*/ 2554514 w 5805714"/>
              <a:gd name="connsiteY33" fmla="*/ 943428 h 1035077"/>
              <a:gd name="connsiteX34" fmla="*/ 2509157 w 5805714"/>
              <a:gd name="connsiteY34" fmla="*/ 986064 h 1035077"/>
              <a:gd name="connsiteX35" fmla="*/ 2393043 w 5805714"/>
              <a:gd name="connsiteY35" fmla="*/ 983343 h 1035077"/>
              <a:gd name="connsiteX36" fmla="*/ 2305050 w 5805714"/>
              <a:gd name="connsiteY36" fmla="*/ 1023257 h 1035077"/>
              <a:gd name="connsiteX37" fmla="*/ 2169886 w 5805714"/>
              <a:gd name="connsiteY37" fmla="*/ 982435 h 1035077"/>
              <a:gd name="connsiteX38" fmla="*/ 2012043 w 5805714"/>
              <a:gd name="connsiteY38" fmla="*/ 997857 h 1035077"/>
              <a:gd name="connsiteX39" fmla="*/ 1894114 w 5805714"/>
              <a:gd name="connsiteY39" fmla="*/ 941614 h 1035077"/>
              <a:gd name="connsiteX40" fmla="*/ 1785257 w 5805714"/>
              <a:gd name="connsiteY40" fmla="*/ 992414 h 1035077"/>
              <a:gd name="connsiteX41" fmla="*/ 1654628 w 5805714"/>
              <a:gd name="connsiteY41" fmla="*/ 986971 h 1035077"/>
              <a:gd name="connsiteX42" fmla="*/ 1520371 w 5805714"/>
              <a:gd name="connsiteY42" fmla="*/ 1034143 h 1035077"/>
              <a:gd name="connsiteX43" fmla="*/ 1348921 w 5805714"/>
              <a:gd name="connsiteY43" fmla="*/ 960664 h 1035077"/>
              <a:gd name="connsiteX44" fmla="*/ 1230086 w 5805714"/>
              <a:gd name="connsiteY44" fmla="*/ 986971 h 1035077"/>
              <a:gd name="connsiteX45" fmla="*/ 1127578 w 5805714"/>
              <a:gd name="connsiteY45" fmla="*/ 954314 h 1035077"/>
              <a:gd name="connsiteX46" fmla="*/ 1030514 w 5805714"/>
              <a:gd name="connsiteY46" fmla="*/ 1016000 h 1035077"/>
              <a:gd name="connsiteX47" fmla="*/ 903514 w 5805714"/>
              <a:gd name="connsiteY47" fmla="*/ 971550 h 1035077"/>
              <a:gd name="connsiteX48" fmla="*/ 760186 w 5805714"/>
              <a:gd name="connsiteY48" fmla="*/ 981528 h 1035077"/>
              <a:gd name="connsiteX49" fmla="*/ 678543 w 5805714"/>
              <a:gd name="connsiteY49" fmla="*/ 947964 h 1035077"/>
              <a:gd name="connsiteX50" fmla="*/ 594178 w 5805714"/>
              <a:gd name="connsiteY50" fmla="*/ 996043 h 1035077"/>
              <a:gd name="connsiteX51" fmla="*/ 493486 w 5805714"/>
              <a:gd name="connsiteY51" fmla="*/ 1001485 h 1035077"/>
              <a:gd name="connsiteX52" fmla="*/ 390071 w 5805714"/>
              <a:gd name="connsiteY52" fmla="*/ 930728 h 1035077"/>
              <a:gd name="connsiteX53" fmla="*/ 262164 w 5805714"/>
              <a:gd name="connsiteY53" fmla="*/ 979714 h 1035077"/>
              <a:gd name="connsiteX54" fmla="*/ 103414 w 5805714"/>
              <a:gd name="connsiteY54" fmla="*/ 967014 h 1035077"/>
              <a:gd name="connsiteX55" fmla="*/ 0 w 5805714"/>
              <a:gd name="connsiteY55" fmla="*/ 1001485 h 1035077"/>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52107 w 5805714"/>
              <a:gd name="connsiteY24" fmla="*/ 922564 h 1035118"/>
              <a:gd name="connsiteX25" fmla="*/ 3164114 w 5805714"/>
              <a:gd name="connsiteY25" fmla="*/ 914400 h 1035118"/>
              <a:gd name="connsiteX26" fmla="*/ 3125107 w 5805714"/>
              <a:gd name="connsiteY26" fmla="*/ 960664 h 1035118"/>
              <a:gd name="connsiteX27" fmla="*/ 3070678 w 5805714"/>
              <a:gd name="connsiteY27" fmla="*/ 953407 h 1035118"/>
              <a:gd name="connsiteX28" fmla="*/ 2982686 w 5805714"/>
              <a:gd name="connsiteY28" fmla="*/ 1035050 h 1035118"/>
              <a:gd name="connsiteX29" fmla="*/ 2877457 w 5805714"/>
              <a:gd name="connsiteY29" fmla="*/ 967014 h 1035118"/>
              <a:gd name="connsiteX30" fmla="*/ 2830286 w 5805714"/>
              <a:gd name="connsiteY30" fmla="*/ 943428 h 1035118"/>
              <a:gd name="connsiteX31" fmla="*/ 2801257 w 5805714"/>
              <a:gd name="connsiteY31" fmla="*/ 1001485 h 1035118"/>
              <a:gd name="connsiteX32" fmla="*/ 2699657 w 5805714"/>
              <a:gd name="connsiteY32" fmla="*/ 1001485 h 1035118"/>
              <a:gd name="connsiteX33" fmla="*/ 2625271 w 5805714"/>
              <a:gd name="connsiteY33" fmla="*/ 975178 h 1035118"/>
              <a:gd name="connsiteX34" fmla="*/ 2554514 w 5805714"/>
              <a:gd name="connsiteY34" fmla="*/ 943428 h 1035118"/>
              <a:gd name="connsiteX35" fmla="*/ 2509157 w 5805714"/>
              <a:gd name="connsiteY35" fmla="*/ 986064 h 1035118"/>
              <a:gd name="connsiteX36" fmla="*/ 2393043 w 5805714"/>
              <a:gd name="connsiteY36" fmla="*/ 983343 h 1035118"/>
              <a:gd name="connsiteX37" fmla="*/ 2305050 w 5805714"/>
              <a:gd name="connsiteY37" fmla="*/ 1023257 h 1035118"/>
              <a:gd name="connsiteX38" fmla="*/ 2169886 w 5805714"/>
              <a:gd name="connsiteY38" fmla="*/ 982435 h 1035118"/>
              <a:gd name="connsiteX39" fmla="*/ 2012043 w 5805714"/>
              <a:gd name="connsiteY39" fmla="*/ 997857 h 1035118"/>
              <a:gd name="connsiteX40" fmla="*/ 1894114 w 5805714"/>
              <a:gd name="connsiteY40" fmla="*/ 941614 h 1035118"/>
              <a:gd name="connsiteX41" fmla="*/ 1785257 w 5805714"/>
              <a:gd name="connsiteY41" fmla="*/ 992414 h 1035118"/>
              <a:gd name="connsiteX42" fmla="*/ 1654628 w 5805714"/>
              <a:gd name="connsiteY42" fmla="*/ 986971 h 1035118"/>
              <a:gd name="connsiteX43" fmla="*/ 1520371 w 5805714"/>
              <a:gd name="connsiteY43" fmla="*/ 1034143 h 1035118"/>
              <a:gd name="connsiteX44" fmla="*/ 1348921 w 5805714"/>
              <a:gd name="connsiteY44" fmla="*/ 960664 h 1035118"/>
              <a:gd name="connsiteX45" fmla="*/ 1230086 w 5805714"/>
              <a:gd name="connsiteY45" fmla="*/ 986971 h 1035118"/>
              <a:gd name="connsiteX46" fmla="*/ 1127578 w 5805714"/>
              <a:gd name="connsiteY46" fmla="*/ 954314 h 1035118"/>
              <a:gd name="connsiteX47" fmla="*/ 1030514 w 5805714"/>
              <a:gd name="connsiteY47" fmla="*/ 1016000 h 1035118"/>
              <a:gd name="connsiteX48" fmla="*/ 903514 w 5805714"/>
              <a:gd name="connsiteY48" fmla="*/ 971550 h 1035118"/>
              <a:gd name="connsiteX49" fmla="*/ 760186 w 5805714"/>
              <a:gd name="connsiteY49" fmla="*/ 981528 h 1035118"/>
              <a:gd name="connsiteX50" fmla="*/ 678543 w 5805714"/>
              <a:gd name="connsiteY50" fmla="*/ 947964 h 1035118"/>
              <a:gd name="connsiteX51" fmla="*/ 594178 w 5805714"/>
              <a:gd name="connsiteY51" fmla="*/ 996043 h 1035118"/>
              <a:gd name="connsiteX52" fmla="*/ 493486 w 5805714"/>
              <a:gd name="connsiteY52" fmla="*/ 1001485 h 1035118"/>
              <a:gd name="connsiteX53" fmla="*/ 390071 w 5805714"/>
              <a:gd name="connsiteY53" fmla="*/ 930728 h 1035118"/>
              <a:gd name="connsiteX54" fmla="*/ 262164 w 5805714"/>
              <a:gd name="connsiteY54" fmla="*/ 979714 h 1035118"/>
              <a:gd name="connsiteX55" fmla="*/ 103414 w 5805714"/>
              <a:gd name="connsiteY55" fmla="*/ 967014 h 1035118"/>
              <a:gd name="connsiteX56" fmla="*/ 0 w 5805714"/>
              <a:gd name="connsiteY56"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77507 w 5805714"/>
              <a:gd name="connsiteY24" fmla="*/ 967014 h 1035118"/>
              <a:gd name="connsiteX25" fmla="*/ 3164114 w 5805714"/>
              <a:gd name="connsiteY25" fmla="*/ 914400 h 1035118"/>
              <a:gd name="connsiteX26" fmla="*/ 3125107 w 5805714"/>
              <a:gd name="connsiteY26" fmla="*/ 960664 h 1035118"/>
              <a:gd name="connsiteX27" fmla="*/ 3070678 w 5805714"/>
              <a:gd name="connsiteY27" fmla="*/ 953407 h 1035118"/>
              <a:gd name="connsiteX28" fmla="*/ 2982686 w 5805714"/>
              <a:gd name="connsiteY28" fmla="*/ 1035050 h 1035118"/>
              <a:gd name="connsiteX29" fmla="*/ 2877457 w 5805714"/>
              <a:gd name="connsiteY29" fmla="*/ 967014 h 1035118"/>
              <a:gd name="connsiteX30" fmla="*/ 2830286 w 5805714"/>
              <a:gd name="connsiteY30" fmla="*/ 943428 h 1035118"/>
              <a:gd name="connsiteX31" fmla="*/ 2801257 w 5805714"/>
              <a:gd name="connsiteY31" fmla="*/ 1001485 h 1035118"/>
              <a:gd name="connsiteX32" fmla="*/ 2699657 w 5805714"/>
              <a:gd name="connsiteY32" fmla="*/ 1001485 h 1035118"/>
              <a:gd name="connsiteX33" fmla="*/ 2625271 w 5805714"/>
              <a:gd name="connsiteY33" fmla="*/ 975178 h 1035118"/>
              <a:gd name="connsiteX34" fmla="*/ 2554514 w 5805714"/>
              <a:gd name="connsiteY34" fmla="*/ 943428 h 1035118"/>
              <a:gd name="connsiteX35" fmla="*/ 2509157 w 5805714"/>
              <a:gd name="connsiteY35" fmla="*/ 986064 h 1035118"/>
              <a:gd name="connsiteX36" fmla="*/ 2393043 w 5805714"/>
              <a:gd name="connsiteY36" fmla="*/ 983343 h 1035118"/>
              <a:gd name="connsiteX37" fmla="*/ 2305050 w 5805714"/>
              <a:gd name="connsiteY37" fmla="*/ 1023257 h 1035118"/>
              <a:gd name="connsiteX38" fmla="*/ 2169886 w 5805714"/>
              <a:gd name="connsiteY38" fmla="*/ 982435 h 1035118"/>
              <a:gd name="connsiteX39" fmla="*/ 2012043 w 5805714"/>
              <a:gd name="connsiteY39" fmla="*/ 997857 h 1035118"/>
              <a:gd name="connsiteX40" fmla="*/ 1894114 w 5805714"/>
              <a:gd name="connsiteY40" fmla="*/ 941614 h 1035118"/>
              <a:gd name="connsiteX41" fmla="*/ 1785257 w 5805714"/>
              <a:gd name="connsiteY41" fmla="*/ 992414 h 1035118"/>
              <a:gd name="connsiteX42" fmla="*/ 1654628 w 5805714"/>
              <a:gd name="connsiteY42" fmla="*/ 986971 h 1035118"/>
              <a:gd name="connsiteX43" fmla="*/ 1520371 w 5805714"/>
              <a:gd name="connsiteY43" fmla="*/ 1034143 h 1035118"/>
              <a:gd name="connsiteX44" fmla="*/ 1348921 w 5805714"/>
              <a:gd name="connsiteY44" fmla="*/ 960664 h 1035118"/>
              <a:gd name="connsiteX45" fmla="*/ 1230086 w 5805714"/>
              <a:gd name="connsiteY45" fmla="*/ 986971 h 1035118"/>
              <a:gd name="connsiteX46" fmla="*/ 1127578 w 5805714"/>
              <a:gd name="connsiteY46" fmla="*/ 954314 h 1035118"/>
              <a:gd name="connsiteX47" fmla="*/ 1030514 w 5805714"/>
              <a:gd name="connsiteY47" fmla="*/ 1016000 h 1035118"/>
              <a:gd name="connsiteX48" fmla="*/ 903514 w 5805714"/>
              <a:gd name="connsiteY48" fmla="*/ 971550 h 1035118"/>
              <a:gd name="connsiteX49" fmla="*/ 760186 w 5805714"/>
              <a:gd name="connsiteY49" fmla="*/ 981528 h 1035118"/>
              <a:gd name="connsiteX50" fmla="*/ 678543 w 5805714"/>
              <a:gd name="connsiteY50" fmla="*/ 947964 h 1035118"/>
              <a:gd name="connsiteX51" fmla="*/ 594178 w 5805714"/>
              <a:gd name="connsiteY51" fmla="*/ 996043 h 1035118"/>
              <a:gd name="connsiteX52" fmla="*/ 493486 w 5805714"/>
              <a:gd name="connsiteY52" fmla="*/ 1001485 h 1035118"/>
              <a:gd name="connsiteX53" fmla="*/ 390071 w 5805714"/>
              <a:gd name="connsiteY53" fmla="*/ 930728 h 1035118"/>
              <a:gd name="connsiteX54" fmla="*/ 262164 w 5805714"/>
              <a:gd name="connsiteY54" fmla="*/ 979714 h 1035118"/>
              <a:gd name="connsiteX55" fmla="*/ 103414 w 5805714"/>
              <a:gd name="connsiteY55" fmla="*/ 967014 h 1035118"/>
              <a:gd name="connsiteX56" fmla="*/ 0 w 5805714"/>
              <a:gd name="connsiteY56"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77507 w 5805714"/>
              <a:gd name="connsiteY24" fmla="*/ 96701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93621 w 5805714"/>
              <a:gd name="connsiteY23" fmla="*/ 918028 h 1035118"/>
              <a:gd name="connsiteX24" fmla="*/ 3277507 w 5805714"/>
              <a:gd name="connsiteY24" fmla="*/ 96701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93621 w 5805714"/>
              <a:gd name="connsiteY23" fmla="*/ 91802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52008 w 5805714"/>
              <a:gd name="connsiteY22" fmla="*/ 999671 h 1035118"/>
              <a:gd name="connsiteX23" fmla="*/ 3393621 w 5805714"/>
              <a:gd name="connsiteY23" fmla="*/ 91802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44108 w 5805714"/>
              <a:gd name="connsiteY19" fmla="*/ 92964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054021 w 5805714"/>
              <a:gd name="connsiteY18" fmla="*/ 993321 h 1035118"/>
              <a:gd name="connsiteX19" fmla="*/ 3844108 w 5805714"/>
              <a:gd name="connsiteY19" fmla="*/ 92964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106999 w 5805714"/>
              <a:gd name="connsiteY18" fmla="*/ 9695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3790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3790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4862648 w 5805714"/>
              <a:gd name="connsiteY10" fmla="*/ 102652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99067 w 5805714"/>
              <a:gd name="connsiteY5" fmla="*/ 989874 h 1035118"/>
              <a:gd name="connsiteX6" fmla="*/ 5493657 w 5805714"/>
              <a:gd name="connsiteY6" fmla="*/ 92982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99067 w 5805714"/>
              <a:gd name="connsiteY5" fmla="*/ 989874 h 1035118"/>
              <a:gd name="connsiteX6" fmla="*/ 5463177 w 5805714"/>
              <a:gd name="connsiteY6" fmla="*/ 95268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390071 w 5813334"/>
              <a:gd name="connsiteY55" fmla="*/ 930728 h 1035118"/>
              <a:gd name="connsiteX56" fmla="*/ 262164 w 5813334"/>
              <a:gd name="connsiteY56" fmla="*/ 979714 h 1035118"/>
              <a:gd name="connsiteX57" fmla="*/ 103414 w 5813334"/>
              <a:gd name="connsiteY57" fmla="*/ 967014 h 1035118"/>
              <a:gd name="connsiteX58" fmla="*/ 0 w 581333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390071 w 5813334"/>
              <a:gd name="connsiteY55" fmla="*/ 930728 h 1035118"/>
              <a:gd name="connsiteX56" fmla="*/ 307884 w 5813334"/>
              <a:gd name="connsiteY56" fmla="*/ 1010194 h 1035118"/>
              <a:gd name="connsiteX57" fmla="*/ 103414 w 5813334"/>
              <a:gd name="connsiteY57" fmla="*/ 967014 h 1035118"/>
              <a:gd name="connsiteX58" fmla="*/ 0 w 581333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90071 w 5813334"/>
              <a:gd name="connsiteY56" fmla="*/ 93072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45326 w 5813334"/>
              <a:gd name="connsiteY47" fmla="*/ 100983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55308 w 5813334"/>
              <a:gd name="connsiteY14" fmla="*/ 98207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45326 w 5813334"/>
              <a:gd name="connsiteY47" fmla="*/ 100983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43214"/>
              <a:gd name="connsiteX1" fmla="*/ 0 w 5813334"/>
              <a:gd name="connsiteY1" fmla="*/ 0 h 1043214"/>
              <a:gd name="connsiteX2" fmla="*/ 5805714 w 5813334"/>
              <a:gd name="connsiteY2" fmla="*/ 0 h 1043214"/>
              <a:gd name="connsiteX3" fmla="*/ 5813334 w 5813334"/>
              <a:gd name="connsiteY3" fmla="*/ 1011283 h 1043214"/>
              <a:gd name="connsiteX4" fmla="*/ 5684157 w 5813334"/>
              <a:gd name="connsiteY4" fmla="*/ 935264 h 1043214"/>
              <a:gd name="connsiteX5" fmla="*/ 5606687 w 5813334"/>
              <a:gd name="connsiteY5" fmla="*/ 1043214 h 1043214"/>
              <a:gd name="connsiteX6" fmla="*/ 5463177 w 5813334"/>
              <a:gd name="connsiteY6" fmla="*/ 952681 h 1043214"/>
              <a:gd name="connsiteX7" fmla="*/ 5316401 w 5813334"/>
              <a:gd name="connsiteY7" fmla="*/ 1003300 h 1043214"/>
              <a:gd name="connsiteX8" fmla="*/ 5154748 w 5813334"/>
              <a:gd name="connsiteY8" fmla="*/ 944335 h 1043214"/>
              <a:gd name="connsiteX9" fmla="*/ 5030107 w 5813334"/>
              <a:gd name="connsiteY9" fmla="*/ 977174 h 1043214"/>
              <a:gd name="connsiteX10" fmla="*/ 4915988 w 5813334"/>
              <a:gd name="connsiteY10" fmla="*/ 1011283 h 1043214"/>
              <a:gd name="connsiteX11" fmla="*/ 4841421 w 5813334"/>
              <a:gd name="connsiteY11" fmla="*/ 921657 h 1043214"/>
              <a:gd name="connsiteX12" fmla="*/ 4779736 w 5813334"/>
              <a:gd name="connsiteY12" fmla="*/ 994228 h 1043214"/>
              <a:gd name="connsiteX13" fmla="*/ 4644571 w 5813334"/>
              <a:gd name="connsiteY13" fmla="*/ 943428 h 1043214"/>
              <a:gd name="connsiteX14" fmla="*/ 4555308 w 5813334"/>
              <a:gd name="connsiteY14" fmla="*/ 982073 h 1043214"/>
              <a:gd name="connsiteX15" fmla="*/ 4405993 w 5813334"/>
              <a:gd name="connsiteY15" fmla="*/ 946150 h 1043214"/>
              <a:gd name="connsiteX16" fmla="*/ 4316186 w 5813334"/>
              <a:gd name="connsiteY16" fmla="*/ 998764 h 1043214"/>
              <a:gd name="connsiteX17" fmla="*/ 4209506 w 5813334"/>
              <a:gd name="connsiteY17" fmla="*/ 951593 h 1043214"/>
              <a:gd name="connsiteX18" fmla="*/ 4099379 w 5813334"/>
              <a:gd name="connsiteY18" fmla="*/ 931453 h 1043214"/>
              <a:gd name="connsiteX19" fmla="*/ 4054021 w 5813334"/>
              <a:gd name="connsiteY19" fmla="*/ 993321 h 1043214"/>
              <a:gd name="connsiteX20" fmla="*/ 3844108 w 5813334"/>
              <a:gd name="connsiteY20" fmla="*/ 929640 h 1043214"/>
              <a:gd name="connsiteX21" fmla="*/ 3780608 w 5813334"/>
              <a:gd name="connsiteY21" fmla="*/ 988423 h 1043214"/>
              <a:gd name="connsiteX22" fmla="*/ 3651613 w 5813334"/>
              <a:gd name="connsiteY22" fmla="*/ 948871 h 1043214"/>
              <a:gd name="connsiteX23" fmla="*/ 3552008 w 5813334"/>
              <a:gd name="connsiteY23" fmla="*/ 999671 h 1043214"/>
              <a:gd name="connsiteX24" fmla="*/ 3401241 w 5813334"/>
              <a:gd name="connsiteY24" fmla="*/ 963748 h 1043214"/>
              <a:gd name="connsiteX25" fmla="*/ 3315607 w 5813334"/>
              <a:gd name="connsiteY25" fmla="*/ 986064 h 1043214"/>
              <a:gd name="connsiteX26" fmla="*/ 3164114 w 5813334"/>
              <a:gd name="connsiteY26" fmla="*/ 914400 h 1043214"/>
              <a:gd name="connsiteX27" fmla="*/ 3163207 w 5813334"/>
              <a:gd name="connsiteY27" fmla="*/ 992413 h 1043214"/>
              <a:gd name="connsiteX28" fmla="*/ 3125107 w 5813334"/>
              <a:gd name="connsiteY28" fmla="*/ 960664 h 1043214"/>
              <a:gd name="connsiteX29" fmla="*/ 3070678 w 5813334"/>
              <a:gd name="connsiteY29" fmla="*/ 953407 h 1043214"/>
              <a:gd name="connsiteX30" fmla="*/ 2982686 w 5813334"/>
              <a:gd name="connsiteY30" fmla="*/ 1035050 h 1043214"/>
              <a:gd name="connsiteX31" fmla="*/ 2877457 w 5813334"/>
              <a:gd name="connsiteY31" fmla="*/ 967014 h 1043214"/>
              <a:gd name="connsiteX32" fmla="*/ 2830286 w 5813334"/>
              <a:gd name="connsiteY32" fmla="*/ 943428 h 1043214"/>
              <a:gd name="connsiteX33" fmla="*/ 2801257 w 5813334"/>
              <a:gd name="connsiteY33" fmla="*/ 1001485 h 1043214"/>
              <a:gd name="connsiteX34" fmla="*/ 2699657 w 5813334"/>
              <a:gd name="connsiteY34" fmla="*/ 1001485 h 1043214"/>
              <a:gd name="connsiteX35" fmla="*/ 2625271 w 5813334"/>
              <a:gd name="connsiteY35" fmla="*/ 975178 h 1043214"/>
              <a:gd name="connsiteX36" fmla="*/ 2554514 w 5813334"/>
              <a:gd name="connsiteY36" fmla="*/ 943428 h 1043214"/>
              <a:gd name="connsiteX37" fmla="*/ 2509157 w 5813334"/>
              <a:gd name="connsiteY37" fmla="*/ 986064 h 1043214"/>
              <a:gd name="connsiteX38" fmla="*/ 2393043 w 5813334"/>
              <a:gd name="connsiteY38" fmla="*/ 983343 h 1043214"/>
              <a:gd name="connsiteX39" fmla="*/ 2305050 w 5813334"/>
              <a:gd name="connsiteY39" fmla="*/ 1023257 h 1043214"/>
              <a:gd name="connsiteX40" fmla="*/ 2169886 w 5813334"/>
              <a:gd name="connsiteY40" fmla="*/ 982435 h 1043214"/>
              <a:gd name="connsiteX41" fmla="*/ 2012043 w 5813334"/>
              <a:gd name="connsiteY41" fmla="*/ 997857 h 1043214"/>
              <a:gd name="connsiteX42" fmla="*/ 1894114 w 5813334"/>
              <a:gd name="connsiteY42" fmla="*/ 941614 h 1043214"/>
              <a:gd name="connsiteX43" fmla="*/ 1785257 w 5813334"/>
              <a:gd name="connsiteY43" fmla="*/ 992414 h 1043214"/>
              <a:gd name="connsiteX44" fmla="*/ 1654628 w 5813334"/>
              <a:gd name="connsiteY44" fmla="*/ 986971 h 1043214"/>
              <a:gd name="connsiteX45" fmla="*/ 1520371 w 5813334"/>
              <a:gd name="connsiteY45" fmla="*/ 1034143 h 1043214"/>
              <a:gd name="connsiteX46" fmla="*/ 1348921 w 5813334"/>
              <a:gd name="connsiteY46" fmla="*/ 960664 h 1043214"/>
              <a:gd name="connsiteX47" fmla="*/ 1245326 w 5813334"/>
              <a:gd name="connsiteY47" fmla="*/ 1009831 h 1043214"/>
              <a:gd name="connsiteX48" fmla="*/ 1127578 w 5813334"/>
              <a:gd name="connsiteY48" fmla="*/ 954314 h 1043214"/>
              <a:gd name="connsiteX49" fmla="*/ 1030514 w 5813334"/>
              <a:gd name="connsiteY49" fmla="*/ 1016000 h 1043214"/>
              <a:gd name="connsiteX50" fmla="*/ 903514 w 5813334"/>
              <a:gd name="connsiteY50" fmla="*/ 971550 h 1043214"/>
              <a:gd name="connsiteX51" fmla="*/ 760186 w 5813334"/>
              <a:gd name="connsiteY51" fmla="*/ 981528 h 1043214"/>
              <a:gd name="connsiteX52" fmla="*/ 678543 w 5813334"/>
              <a:gd name="connsiteY52" fmla="*/ 947964 h 1043214"/>
              <a:gd name="connsiteX53" fmla="*/ 594178 w 5813334"/>
              <a:gd name="connsiteY53" fmla="*/ 996043 h 1043214"/>
              <a:gd name="connsiteX54" fmla="*/ 493486 w 5813334"/>
              <a:gd name="connsiteY54" fmla="*/ 1001485 h 1043214"/>
              <a:gd name="connsiteX55" fmla="*/ 434159 w 5813334"/>
              <a:gd name="connsiteY55" fmla="*/ 969553 h 1043214"/>
              <a:gd name="connsiteX56" fmla="*/ 374831 w 5813334"/>
              <a:gd name="connsiteY56" fmla="*/ 976448 h 1043214"/>
              <a:gd name="connsiteX57" fmla="*/ 307884 w 5813334"/>
              <a:gd name="connsiteY57" fmla="*/ 1010194 h 1043214"/>
              <a:gd name="connsiteX58" fmla="*/ 103414 w 5813334"/>
              <a:gd name="connsiteY58" fmla="*/ 967014 h 1043214"/>
              <a:gd name="connsiteX59" fmla="*/ 0 w 5813334"/>
              <a:gd name="connsiteY59" fmla="*/ 1001485 h 1043214"/>
              <a:gd name="connsiteX0" fmla="*/ 0 w 5820954"/>
              <a:gd name="connsiteY0" fmla="*/ 2121625 h 2163354"/>
              <a:gd name="connsiteX1" fmla="*/ 0 w 5820954"/>
              <a:gd name="connsiteY1" fmla="*/ 1120140 h 2163354"/>
              <a:gd name="connsiteX2" fmla="*/ 5820954 w 5820954"/>
              <a:gd name="connsiteY2" fmla="*/ 0 h 2163354"/>
              <a:gd name="connsiteX3" fmla="*/ 5813334 w 5820954"/>
              <a:gd name="connsiteY3" fmla="*/ 2131423 h 2163354"/>
              <a:gd name="connsiteX4" fmla="*/ 5684157 w 5820954"/>
              <a:gd name="connsiteY4" fmla="*/ 2055404 h 2163354"/>
              <a:gd name="connsiteX5" fmla="*/ 5606687 w 5820954"/>
              <a:gd name="connsiteY5" fmla="*/ 2163354 h 2163354"/>
              <a:gd name="connsiteX6" fmla="*/ 5463177 w 5820954"/>
              <a:gd name="connsiteY6" fmla="*/ 2072821 h 2163354"/>
              <a:gd name="connsiteX7" fmla="*/ 5316401 w 5820954"/>
              <a:gd name="connsiteY7" fmla="*/ 2123440 h 2163354"/>
              <a:gd name="connsiteX8" fmla="*/ 5154748 w 5820954"/>
              <a:gd name="connsiteY8" fmla="*/ 2064475 h 2163354"/>
              <a:gd name="connsiteX9" fmla="*/ 5030107 w 5820954"/>
              <a:gd name="connsiteY9" fmla="*/ 2097314 h 2163354"/>
              <a:gd name="connsiteX10" fmla="*/ 4915988 w 5820954"/>
              <a:gd name="connsiteY10" fmla="*/ 2131423 h 2163354"/>
              <a:gd name="connsiteX11" fmla="*/ 4841421 w 5820954"/>
              <a:gd name="connsiteY11" fmla="*/ 2041797 h 2163354"/>
              <a:gd name="connsiteX12" fmla="*/ 4779736 w 5820954"/>
              <a:gd name="connsiteY12" fmla="*/ 2114368 h 2163354"/>
              <a:gd name="connsiteX13" fmla="*/ 4644571 w 5820954"/>
              <a:gd name="connsiteY13" fmla="*/ 2063568 h 2163354"/>
              <a:gd name="connsiteX14" fmla="*/ 4555308 w 5820954"/>
              <a:gd name="connsiteY14" fmla="*/ 2102213 h 2163354"/>
              <a:gd name="connsiteX15" fmla="*/ 4405993 w 5820954"/>
              <a:gd name="connsiteY15" fmla="*/ 2066290 h 2163354"/>
              <a:gd name="connsiteX16" fmla="*/ 4316186 w 5820954"/>
              <a:gd name="connsiteY16" fmla="*/ 2118904 h 2163354"/>
              <a:gd name="connsiteX17" fmla="*/ 4209506 w 5820954"/>
              <a:gd name="connsiteY17" fmla="*/ 2071733 h 2163354"/>
              <a:gd name="connsiteX18" fmla="*/ 4099379 w 5820954"/>
              <a:gd name="connsiteY18" fmla="*/ 2051593 h 2163354"/>
              <a:gd name="connsiteX19" fmla="*/ 4054021 w 5820954"/>
              <a:gd name="connsiteY19" fmla="*/ 2113461 h 2163354"/>
              <a:gd name="connsiteX20" fmla="*/ 3844108 w 5820954"/>
              <a:gd name="connsiteY20" fmla="*/ 2049780 h 2163354"/>
              <a:gd name="connsiteX21" fmla="*/ 3780608 w 5820954"/>
              <a:gd name="connsiteY21" fmla="*/ 2108563 h 2163354"/>
              <a:gd name="connsiteX22" fmla="*/ 3651613 w 5820954"/>
              <a:gd name="connsiteY22" fmla="*/ 2069011 h 2163354"/>
              <a:gd name="connsiteX23" fmla="*/ 3552008 w 5820954"/>
              <a:gd name="connsiteY23" fmla="*/ 2119811 h 2163354"/>
              <a:gd name="connsiteX24" fmla="*/ 3401241 w 5820954"/>
              <a:gd name="connsiteY24" fmla="*/ 2083888 h 2163354"/>
              <a:gd name="connsiteX25" fmla="*/ 3315607 w 5820954"/>
              <a:gd name="connsiteY25" fmla="*/ 2106204 h 2163354"/>
              <a:gd name="connsiteX26" fmla="*/ 3164114 w 5820954"/>
              <a:gd name="connsiteY26" fmla="*/ 2034540 h 2163354"/>
              <a:gd name="connsiteX27" fmla="*/ 3163207 w 5820954"/>
              <a:gd name="connsiteY27" fmla="*/ 2112553 h 2163354"/>
              <a:gd name="connsiteX28" fmla="*/ 3125107 w 5820954"/>
              <a:gd name="connsiteY28" fmla="*/ 2080804 h 2163354"/>
              <a:gd name="connsiteX29" fmla="*/ 3070678 w 5820954"/>
              <a:gd name="connsiteY29" fmla="*/ 2073547 h 2163354"/>
              <a:gd name="connsiteX30" fmla="*/ 2982686 w 5820954"/>
              <a:gd name="connsiteY30" fmla="*/ 2155190 h 2163354"/>
              <a:gd name="connsiteX31" fmla="*/ 2877457 w 5820954"/>
              <a:gd name="connsiteY31" fmla="*/ 2087154 h 2163354"/>
              <a:gd name="connsiteX32" fmla="*/ 2830286 w 5820954"/>
              <a:gd name="connsiteY32" fmla="*/ 2063568 h 2163354"/>
              <a:gd name="connsiteX33" fmla="*/ 2801257 w 5820954"/>
              <a:gd name="connsiteY33" fmla="*/ 2121625 h 2163354"/>
              <a:gd name="connsiteX34" fmla="*/ 2699657 w 5820954"/>
              <a:gd name="connsiteY34" fmla="*/ 2121625 h 2163354"/>
              <a:gd name="connsiteX35" fmla="*/ 2625271 w 5820954"/>
              <a:gd name="connsiteY35" fmla="*/ 2095318 h 2163354"/>
              <a:gd name="connsiteX36" fmla="*/ 2554514 w 5820954"/>
              <a:gd name="connsiteY36" fmla="*/ 2063568 h 2163354"/>
              <a:gd name="connsiteX37" fmla="*/ 2509157 w 5820954"/>
              <a:gd name="connsiteY37" fmla="*/ 2106204 h 2163354"/>
              <a:gd name="connsiteX38" fmla="*/ 2393043 w 5820954"/>
              <a:gd name="connsiteY38" fmla="*/ 2103483 h 2163354"/>
              <a:gd name="connsiteX39" fmla="*/ 2305050 w 5820954"/>
              <a:gd name="connsiteY39" fmla="*/ 2143397 h 2163354"/>
              <a:gd name="connsiteX40" fmla="*/ 2169886 w 5820954"/>
              <a:gd name="connsiteY40" fmla="*/ 2102575 h 2163354"/>
              <a:gd name="connsiteX41" fmla="*/ 2012043 w 5820954"/>
              <a:gd name="connsiteY41" fmla="*/ 2117997 h 2163354"/>
              <a:gd name="connsiteX42" fmla="*/ 1894114 w 5820954"/>
              <a:gd name="connsiteY42" fmla="*/ 2061754 h 2163354"/>
              <a:gd name="connsiteX43" fmla="*/ 1785257 w 5820954"/>
              <a:gd name="connsiteY43" fmla="*/ 2112554 h 2163354"/>
              <a:gd name="connsiteX44" fmla="*/ 1654628 w 5820954"/>
              <a:gd name="connsiteY44" fmla="*/ 2107111 h 2163354"/>
              <a:gd name="connsiteX45" fmla="*/ 1520371 w 5820954"/>
              <a:gd name="connsiteY45" fmla="*/ 2154283 h 2163354"/>
              <a:gd name="connsiteX46" fmla="*/ 1348921 w 5820954"/>
              <a:gd name="connsiteY46" fmla="*/ 2080804 h 2163354"/>
              <a:gd name="connsiteX47" fmla="*/ 1245326 w 5820954"/>
              <a:gd name="connsiteY47" fmla="*/ 2129971 h 2163354"/>
              <a:gd name="connsiteX48" fmla="*/ 1127578 w 5820954"/>
              <a:gd name="connsiteY48" fmla="*/ 2074454 h 2163354"/>
              <a:gd name="connsiteX49" fmla="*/ 1030514 w 5820954"/>
              <a:gd name="connsiteY49" fmla="*/ 2136140 h 2163354"/>
              <a:gd name="connsiteX50" fmla="*/ 903514 w 5820954"/>
              <a:gd name="connsiteY50" fmla="*/ 2091690 h 2163354"/>
              <a:gd name="connsiteX51" fmla="*/ 760186 w 5820954"/>
              <a:gd name="connsiteY51" fmla="*/ 2101668 h 2163354"/>
              <a:gd name="connsiteX52" fmla="*/ 678543 w 5820954"/>
              <a:gd name="connsiteY52" fmla="*/ 2068104 h 2163354"/>
              <a:gd name="connsiteX53" fmla="*/ 594178 w 5820954"/>
              <a:gd name="connsiteY53" fmla="*/ 2116183 h 2163354"/>
              <a:gd name="connsiteX54" fmla="*/ 493486 w 5820954"/>
              <a:gd name="connsiteY54" fmla="*/ 2121625 h 2163354"/>
              <a:gd name="connsiteX55" fmla="*/ 434159 w 5820954"/>
              <a:gd name="connsiteY55" fmla="*/ 2089693 h 2163354"/>
              <a:gd name="connsiteX56" fmla="*/ 374831 w 5820954"/>
              <a:gd name="connsiteY56" fmla="*/ 2096588 h 2163354"/>
              <a:gd name="connsiteX57" fmla="*/ 307884 w 5820954"/>
              <a:gd name="connsiteY57" fmla="*/ 2130334 h 2163354"/>
              <a:gd name="connsiteX58" fmla="*/ 103414 w 5820954"/>
              <a:gd name="connsiteY58" fmla="*/ 2087154 h 2163354"/>
              <a:gd name="connsiteX59" fmla="*/ 0 w 5820954"/>
              <a:gd name="connsiteY59" fmla="*/ 2121625 h 2163354"/>
              <a:gd name="connsiteX0" fmla="*/ 0 w 5820954"/>
              <a:gd name="connsiteY0" fmla="*/ 2121625 h 2163354"/>
              <a:gd name="connsiteX1" fmla="*/ 7620 w 5820954"/>
              <a:gd name="connsiteY1" fmla="*/ 22860 h 2163354"/>
              <a:gd name="connsiteX2" fmla="*/ 5820954 w 5820954"/>
              <a:gd name="connsiteY2" fmla="*/ 0 h 2163354"/>
              <a:gd name="connsiteX3" fmla="*/ 5813334 w 5820954"/>
              <a:gd name="connsiteY3" fmla="*/ 2131423 h 2163354"/>
              <a:gd name="connsiteX4" fmla="*/ 5684157 w 5820954"/>
              <a:gd name="connsiteY4" fmla="*/ 2055404 h 2163354"/>
              <a:gd name="connsiteX5" fmla="*/ 5606687 w 5820954"/>
              <a:gd name="connsiteY5" fmla="*/ 2163354 h 2163354"/>
              <a:gd name="connsiteX6" fmla="*/ 5463177 w 5820954"/>
              <a:gd name="connsiteY6" fmla="*/ 2072821 h 2163354"/>
              <a:gd name="connsiteX7" fmla="*/ 5316401 w 5820954"/>
              <a:gd name="connsiteY7" fmla="*/ 2123440 h 2163354"/>
              <a:gd name="connsiteX8" fmla="*/ 5154748 w 5820954"/>
              <a:gd name="connsiteY8" fmla="*/ 2064475 h 2163354"/>
              <a:gd name="connsiteX9" fmla="*/ 5030107 w 5820954"/>
              <a:gd name="connsiteY9" fmla="*/ 2097314 h 2163354"/>
              <a:gd name="connsiteX10" fmla="*/ 4915988 w 5820954"/>
              <a:gd name="connsiteY10" fmla="*/ 2131423 h 2163354"/>
              <a:gd name="connsiteX11" fmla="*/ 4841421 w 5820954"/>
              <a:gd name="connsiteY11" fmla="*/ 2041797 h 2163354"/>
              <a:gd name="connsiteX12" fmla="*/ 4779736 w 5820954"/>
              <a:gd name="connsiteY12" fmla="*/ 2114368 h 2163354"/>
              <a:gd name="connsiteX13" fmla="*/ 4644571 w 5820954"/>
              <a:gd name="connsiteY13" fmla="*/ 2063568 h 2163354"/>
              <a:gd name="connsiteX14" fmla="*/ 4555308 w 5820954"/>
              <a:gd name="connsiteY14" fmla="*/ 2102213 h 2163354"/>
              <a:gd name="connsiteX15" fmla="*/ 4405993 w 5820954"/>
              <a:gd name="connsiteY15" fmla="*/ 2066290 h 2163354"/>
              <a:gd name="connsiteX16" fmla="*/ 4316186 w 5820954"/>
              <a:gd name="connsiteY16" fmla="*/ 2118904 h 2163354"/>
              <a:gd name="connsiteX17" fmla="*/ 4209506 w 5820954"/>
              <a:gd name="connsiteY17" fmla="*/ 2071733 h 2163354"/>
              <a:gd name="connsiteX18" fmla="*/ 4099379 w 5820954"/>
              <a:gd name="connsiteY18" fmla="*/ 2051593 h 2163354"/>
              <a:gd name="connsiteX19" fmla="*/ 4054021 w 5820954"/>
              <a:gd name="connsiteY19" fmla="*/ 2113461 h 2163354"/>
              <a:gd name="connsiteX20" fmla="*/ 3844108 w 5820954"/>
              <a:gd name="connsiteY20" fmla="*/ 2049780 h 2163354"/>
              <a:gd name="connsiteX21" fmla="*/ 3780608 w 5820954"/>
              <a:gd name="connsiteY21" fmla="*/ 2108563 h 2163354"/>
              <a:gd name="connsiteX22" fmla="*/ 3651613 w 5820954"/>
              <a:gd name="connsiteY22" fmla="*/ 2069011 h 2163354"/>
              <a:gd name="connsiteX23" fmla="*/ 3552008 w 5820954"/>
              <a:gd name="connsiteY23" fmla="*/ 2119811 h 2163354"/>
              <a:gd name="connsiteX24" fmla="*/ 3401241 w 5820954"/>
              <a:gd name="connsiteY24" fmla="*/ 2083888 h 2163354"/>
              <a:gd name="connsiteX25" fmla="*/ 3315607 w 5820954"/>
              <a:gd name="connsiteY25" fmla="*/ 2106204 h 2163354"/>
              <a:gd name="connsiteX26" fmla="*/ 3164114 w 5820954"/>
              <a:gd name="connsiteY26" fmla="*/ 2034540 h 2163354"/>
              <a:gd name="connsiteX27" fmla="*/ 3163207 w 5820954"/>
              <a:gd name="connsiteY27" fmla="*/ 2112553 h 2163354"/>
              <a:gd name="connsiteX28" fmla="*/ 3125107 w 5820954"/>
              <a:gd name="connsiteY28" fmla="*/ 2080804 h 2163354"/>
              <a:gd name="connsiteX29" fmla="*/ 3070678 w 5820954"/>
              <a:gd name="connsiteY29" fmla="*/ 2073547 h 2163354"/>
              <a:gd name="connsiteX30" fmla="*/ 2982686 w 5820954"/>
              <a:gd name="connsiteY30" fmla="*/ 2155190 h 2163354"/>
              <a:gd name="connsiteX31" fmla="*/ 2877457 w 5820954"/>
              <a:gd name="connsiteY31" fmla="*/ 2087154 h 2163354"/>
              <a:gd name="connsiteX32" fmla="*/ 2830286 w 5820954"/>
              <a:gd name="connsiteY32" fmla="*/ 2063568 h 2163354"/>
              <a:gd name="connsiteX33" fmla="*/ 2801257 w 5820954"/>
              <a:gd name="connsiteY33" fmla="*/ 2121625 h 2163354"/>
              <a:gd name="connsiteX34" fmla="*/ 2699657 w 5820954"/>
              <a:gd name="connsiteY34" fmla="*/ 2121625 h 2163354"/>
              <a:gd name="connsiteX35" fmla="*/ 2625271 w 5820954"/>
              <a:gd name="connsiteY35" fmla="*/ 2095318 h 2163354"/>
              <a:gd name="connsiteX36" fmla="*/ 2554514 w 5820954"/>
              <a:gd name="connsiteY36" fmla="*/ 2063568 h 2163354"/>
              <a:gd name="connsiteX37" fmla="*/ 2509157 w 5820954"/>
              <a:gd name="connsiteY37" fmla="*/ 2106204 h 2163354"/>
              <a:gd name="connsiteX38" fmla="*/ 2393043 w 5820954"/>
              <a:gd name="connsiteY38" fmla="*/ 2103483 h 2163354"/>
              <a:gd name="connsiteX39" fmla="*/ 2305050 w 5820954"/>
              <a:gd name="connsiteY39" fmla="*/ 2143397 h 2163354"/>
              <a:gd name="connsiteX40" fmla="*/ 2169886 w 5820954"/>
              <a:gd name="connsiteY40" fmla="*/ 2102575 h 2163354"/>
              <a:gd name="connsiteX41" fmla="*/ 2012043 w 5820954"/>
              <a:gd name="connsiteY41" fmla="*/ 2117997 h 2163354"/>
              <a:gd name="connsiteX42" fmla="*/ 1894114 w 5820954"/>
              <a:gd name="connsiteY42" fmla="*/ 2061754 h 2163354"/>
              <a:gd name="connsiteX43" fmla="*/ 1785257 w 5820954"/>
              <a:gd name="connsiteY43" fmla="*/ 2112554 h 2163354"/>
              <a:gd name="connsiteX44" fmla="*/ 1654628 w 5820954"/>
              <a:gd name="connsiteY44" fmla="*/ 2107111 h 2163354"/>
              <a:gd name="connsiteX45" fmla="*/ 1520371 w 5820954"/>
              <a:gd name="connsiteY45" fmla="*/ 2154283 h 2163354"/>
              <a:gd name="connsiteX46" fmla="*/ 1348921 w 5820954"/>
              <a:gd name="connsiteY46" fmla="*/ 2080804 h 2163354"/>
              <a:gd name="connsiteX47" fmla="*/ 1245326 w 5820954"/>
              <a:gd name="connsiteY47" fmla="*/ 2129971 h 2163354"/>
              <a:gd name="connsiteX48" fmla="*/ 1127578 w 5820954"/>
              <a:gd name="connsiteY48" fmla="*/ 2074454 h 2163354"/>
              <a:gd name="connsiteX49" fmla="*/ 1030514 w 5820954"/>
              <a:gd name="connsiteY49" fmla="*/ 2136140 h 2163354"/>
              <a:gd name="connsiteX50" fmla="*/ 903514 w 5820954"/>
              <a:gd name="connsiteY50" fmla="*/ 2091690 h 2163354"/>
              <a:gd name="connsiteX51" fmla="*/ 760186 w 5820954"/>
              <a:gd name="connsiteY51" fmla="*/ 2101668 h 2163354"/>
              <a:gd name="connsiteX52" fmla="*/ 678543 w 5820954"/>
              <a:gd name="connsiteY52" fmla="*/ 2068104 h 2163354"/>
              <a:gd name="connsiteX53" fmla="*/ 594178 w 5820954"/>
              <a:gd name="connsiteY53" fmla="*/ 2116183 h 2163354"/>
              <a:gd name="connsiteX54" fmla="*/ 493486 w 5820954"/>
              <a:gd name="connsiteY54" fmla="*/ 2121625 h 2163354"/>
              <a:gd name="connsiteX55" fmla="*/ 434159 w 5820954"/>
              <a:gd name="connsiteY55" fmla="*/ 2089693 h 2163354"/>
              <a:gd name="connsiteX56" fmla="*/ 374831 w 5820954"/>
              <a:gd name="connsiteY56" fmla="*/ 2096588 h 2163354"/>
              <a:gd name="connsiteX57" fmla="*/ 307884 w 5820954"/>
              <a:gd name="connsiteY57" fmla="*/ 2130334 h 2163354"/>
              <a:gd name="connsiteX58" fmla="*/ 103414 w 5820954"/>
              <a:gd name="connsiteY58" fmla="*/ 2087154 h 2163354"/>
              <a:gd name="connsiteX59" fmla="*/ 0 w 5820954"/>
              <a:gd name="connsiteY59" fmla="*/ 2121625 h 2163354"/>
              <a:gd name="connsiteX0" fmla="*/ 0 w 5828574"/>
              <a:gd name="connsiteY0" fmla="*/ 2098765 h 2140494"/>
              <a:gd name="connsiteX1" fmla="*/ 7620 w 5828574"/>
              <a:gd name="connsiteY1" fmla="*/ 0 h 2140494"/>
              <a:gd name="connsiteX2" fmla="*/ 5828574 w 5828574"/>
              <a:gd name="connsiteY2" fmla="*/ 0 h 2140494"/>
              <a:gd name="connsiteX3" fmla="*/ 5813334 w 5828574"/>
              <a:gd name="connsiteY3" fmla="*/ 2108563 h 2140494"/>
              <a:gd name="connsiteX4" fmla="*/ 5684157 w 5828574"/>
              <a:gd name="connsiteY4" fmla="*/ 2032544 h 2140494"/>
              <a:gd name="connsiteX5" fmla="*/ 5606687 w 5828574"/>
              <a:gd name="connsiteY5" fmla="*/ 2140494 h 2140494"/>
              <a:gd name="connsiteX6" fmla="*/ 5463177 w 5828574"/>
              <a:gd name="connsiteY6" fmla="*/ 2049961 h 2140494"/>
              <a:gd name="connsiteX7" fmla="*/ 5316401 w 5828574"/>
              <a:gd name="connsiteY7" fmla="*/ 2100580 h 2140494"/>
              <a:gd name="connsiteX8" fmla="*/ 5154748 w 5828574"/>
              <a:gd name="connsiteY8" fmla="*/ 2041615 h 2140494"/>
              <a:gd name="connsiteX9" fmla="*/ 5030107 w 5828574"/>
              <a:gd name="connsiteY9" fmla="*/ 2074454 h 2140494"/>
              <a:gd name="connsiteX10" fmla="*/ 4915988 w 5828574"/>
              <a:gd name="connsiteY10" fmla="*/ 2108563 h 2140494"/>
              <a:gd name="connsiteX11" fmla="*/ 4841421 w 5828574"/>
              <a:gd name="connsiteY11" fmla="*/ 2018937 h 2140494"/>
              <a:gd name="connsiteX12" fmla="*/ 4779736 w 5828574"/>
              <a:gd name="connsiteY12" fmla="*/ 2091508 h 2140494"/>
              <a:gd name="connsiteX13" fmla="*/ 4644571 w 5828574"/>
              <a:gd name="connsiteY13" fmla="*/ 2040708 h 2140494"/>
              <a:gd name="connsiteX14" fmla="*/ 4555308 w 5828574"/>
              <a:gd name="connsiteY14" fmla="*/ 2079353 h 2140494"/>
              <a:gd name="connsiteX15" fmla="*/ 4405993 w 5828574"/>
              <a:gd name="connsiteY15" fmla="*/ 2043430 h 2140494"/>
              <a:gd name="connsiteX16" fmla="*/ 4316186 w 5828574"/>
              <a:gd name="connsiteY16" fmla="*/ 2096044 h 2140494"/>
              <a:gd name="connsiteX17" fmla="*/ 4209506 w 5828574"/>
              <a:gd name="connsiteY17" fmla="*/ 2048873 h 2140494"/>
              <a:gd name="connsiteX18" fmla="*/ 4099379 w 5828574"/>
              <a:gd name="connsiteY18" fmla="*/ 2028733 h 2140494"/>
              <a:gd name="connsiteX19" fmla="*/ 4054021 w 5828574"/>
              <a:gd name="connsiteY19" fmla="*/ 2090601 h 2140494"/>
              <a:gd name="connsiteX20" fmla="*/ 3844108 w 5828574"/>
              <a:gd name="connsiteY20" fmla="*/ 2026920 h 2140494"/>
              <a:gd name="connsiteX21" fmla="*/ 3780608 w 5828574"/>
              <a:gd name="connsiteY21" fmla="*/ 2085703 h 2140494"/>
              <a:gd name="connsiteX22" fmla="*/ 3651613 w 5828574"/>
              <a:gd name="connsiteY22" fmla="*/ 2046151 h 2140494"/>
              <a:gd name="connsiteX23" fmla="*/ 3552008 w 5828574"/>
              <a:gd name="connsiteY23" fmla="*/ 2096951 h 2140494"/>
              <a:gd name="connsiteX24" fmla="*/ 3401241 w 5828574"/>
              <a:gd name="connsiteY24" fmla="*/ 2061028 h 2140494"/>
              <a:gd name="connsiteX25" fmla="*/ 3315607 w 5828574"/>
              <a:gd name="connsiteY25" fmla="*/ 2083344 h 2140494"/>
              <a:gd name="connsiteX26" fmla="*/ 3164114 w 5828574"/>
              <a:gd name="connsiteY26" fmla="*/ 2011680 h 2140494"/>
              <a:gd name="connsiteX27" fmla="*/ 3163207 w 5828574"/>
              <a:gd name="connsiteY27" fmla="*/ 2089693 h 2140494"/>
              <a:gd name="connsiteX28" fmla="*/ 3125107 w 5828574"/>
              <a:gd name="connsiteY28" fmla="*/ 2057944 h 2140494"/>
              <a:gd name="connsiteX29" fmla="*/ 3070678 w 5828574"/>
              <a:gd name="connsiteY29" fmla="*/ 2050687 h 2140494"/>
              <a:gd name="connsiteX30" fmla="*/ 2982686 w 5828574"/>
              <a:gd name="connsiteY30" fmla="*/ 2132330 h 2140494"/>
              <a:gd name="connsiteX31" fmla="*/ 2877457 w 5828574"/>
              <a:gd name="connsiteY31" fmla="*/ 2064294 h 2140494"/>
              <a:gd name="connsiteX32" fmla="*/ 2830286 w 5828574"/>
              <a:gd name="connsiteY32" fmla="*/ 2040708 h 2140494"/>
              <a:gd name="connsiteX33" fmla="*/ 2801257 w 5828574"/>
              <a:gd name="connsiteY33" fmla="*/ 2098765 h 2140494"/>
              <a:gd name="connsiteX34" fmla="*/ 2699657 w 5828574"/>
              <a:gd name="connsiteY34" fmla="*/ 2098765 h 2140494"/>
              <a:gd name="connsiteX35" fmla="*/ 2625271 w 5828574"/>
              <a:gd name="connsiteY35" fmla="*/ 2072458 h 2140494"/>
              <a:gd name="connsiteX36" fmla="*/ 2554514 w 5828574"/>
              <a:gd name="connsiteY36" fmla="*/ 2040708 h 2140494"/>
              <a:gd name="connsiteX37" fmla="*/ 2509157 w 5828574"/>
              <a:gd name="connsiteY37" fmla="*/ 2083344 h 2140494"/>
              <a:gd name="connsiteX38" fmla="*/ 2393043 w 5828574"/>
              <a:gd name="connsiteY38" fmla="*/ 2080623 h 2140494"/>
              <a:gd name="connsiteX39" fmla="*/ 2305050 w 5828574"/>
              <a:gd name="connsiteY39" fmla="*/ 2120537 h 2140494"/>
              <a:gd name="connsiteX40" fmla="*/ 2169886 w 5828574"/>
              <a:gd name="connsiteY40" fmla="*/ 2079715 h 2140494"/>
              <a:gd name="connsiteX41" fmla="*/ 2012043 w 5828574"/>
              <a:gd name="connsiteY41" fmla="*/ 2095137 h 2140494"/>
              <a:gd name="connsiteX42" fmla="*/ 1894114 w 5828574"/>
              <a:gd name="connsiteY42" fmla="*/ 2038894 h 2140494"/>
              <a:gd name="connsiteX43" fmla="*/ 1785257 w 5828574"/>
              <a:gd name="connsiteY43" fmla="*/ 2089694 h 2140494"/>
              <a:gd name="connsiteX44" fmla="*/ 1654628 w 5828574"/>
              <a:gd name="connsiteY44" fmla="*/ 2084251 h 2140494"/>
              <a:gd name="connsiteX45" fmla="*/ 1520371 w 5828574"/>
              <a:gd name="connsiteY45" fmla="*/ 2131423 h 2140494"/>
              <a:gd name="connsiteX46" fmla="*/ 1348921 w 5828574"/>
              <a:gd name="connsiteY46" fmla="*/ 2057944 h 2140494"/>
              <a:gd name="connsiteX47" fmla="*/ 1245326 w 5828574"/>
              <a:gd name="connsiteY47" fmla="*/ 2107111 h 2140494"/>
              <a:gd name="connsiteX48" fmla="*/ 1127578 w 5828574"/>
              <a:gd name="connsiteY48" fmla="*/ 2051594 h 2140494"/>
              <a:gd name="connsiteX49" fmla="*/ 1030514 w 5828574"/>
              <a:gd name="connsiteY49" fmla="*/ 2113280 h 2140494"/>
              <a:gd name="connsiteX50" fmla="*/ 903514 w 5828574"/>
              <a:gd name="connsiteY50" fmla="*/ 2068830 h 2140494"/>
              <a:gd name="connsiteX51" fmla="*/ 760186 w 5828574"/>
              <a:gd name="connsiteY51" fmla="*/ 2078808 h 2140494"/>
              <a:gd name="connsiteX52" fmla="*/ 678543 w 5828574"/>
              <a:gd name="connsiteY52" fmla="*/ 2045244 h 2140494"/>
              <a:gd name="connsiteX53" fmla="*/ 594178 w 5828574"/>
              <a:gd name="connsiteY53" fmla="*/ 2093323 h 2140494"/>
              <a:gd name="connsiteX54" fmla="*/ 493486 w 5828574"/>
              <a:gd name="connsiteY54" fmla="*/ 2098765 h 2140494"/>
              <a:gd name="connsiteX55" fmla="*/ 434159 w 5828574"/>
              <a:gd name="connsiteY55" fmla="*/ 2066833 h 2140494"/>
              <a:gd name="connsiteX56" fmla="*/ 374831 w 5828574"/>
              <a:gd name="connsiteY56" fmla="*/ 2073728 h 2140494"/>
              <a:gd name="connsiteX57" fmla="*/ 307884 w 5828574"/>
              <a:gd name="connsiteY57" fmla="*/ 2107474 h 2140494"/>
              <a:gd name="connsiteX58" fmla="*/ 103414 w 5828574"/>
              <a:gd name="connsiteY58" fmla="*/ 2064294 h 2140494"/>
              <a:gd name="connsiteX59" fmla="*/ 0 w 5828574"/>
              <a:gd name="connsiteY59" fmla="*/ 2098765 h 214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28574" h="2140494">
                <a:moveTo>
                  <a:pt x="0" y="2098765"/>
                </a:moveTo>
                <a:lnTo>
                  <a:pt x="7620" y="0"/>
                </a:lnTo>
                <a:lnTo>
                  <a:pt x="5828574" y="0"/>
                </a:lnTo>
                <a:lnTo>
                  <a:pt x="5813334" y="2108563"/>
                </a:lnTo>
                <a:lnTo>
                  <a:pt x="5684157" y="2032544"/>
                </a:lnTo>
                <a:lnTo>
                  <a:pt x="5606687" y="2140494"/>
                </a:lnTo>
                <a:lnTo>
                  <a:pt x="5463177" y="2049961"/>
                </a:lnTo>
                <a:lnTo>
                  <a:pt x="5316401" y="2100580"/>
                </a:lnTo>
                <a:lnTo>
                  <a:pt x="5154748" y="2041615"/>
                </a:lnTo>
                <a:cubicBezTo>
                  <a:pt x="5128441" y="2059758"/>
                  <a:pt x="5056414" y="2056311"/>
                  <a:pt x="5030107" y="2074454"/>
                </a:cubicBezTo>
                <a:cubicBezTo>
                  <a:pt x="5045407" y="2093444"/>
                  <a:pt x="5007368" y="2104813"/>
                  <a:pt x="4915988" y="2108563"/>
                </a:cubicBezTo>
                <a:lnTo>
                  <a:pt x="4841421" y="2018937"/>
                </a:lnTo>
                <a:lnTo>
                  <a:pt x="4779736" y="2091508"/>
                </a:lnTo>
                <a:lnTo>
                  <a:pt x="4644571" y="2040708"/>
                </a:lnTo>
                <a:lnTo>
                  <a:pt x="4555308" y="2079353"/>
                </a:lnTo>
                <a:lnTo>
                  <a:pt x="4405993" y="2043430"/>
                </a:lnTo>
                <a:lnTo>
                  <a:pt x="4316186" y="2096044"/>
                </a:lnTo>
                <a:lnTo>
                  <a:pt x="4209506" y="2048873"/>
                </a:lnTo>
                <a:lnTo>
                  <a:pt x="4099379" y="2028733"/>
                </a:lnTo>
                <a:lnTo>
                  <a:pt x="4054021" y="2090601"/>
                </a:lnTo>
                <a:lnTo>
                  <a:pt x="3844108" y="2026920"/>
                </a:lnTo>
                <a:lnTo>
                  <a:pt x="3780608" y="2085703"/>
                </a:lnTo>
                <a:lnTo>
                  <a:pt x="3651613" y="2046151"/>
                </a:lnTo>
                <a:lnTo>
                  <a:pt x="3552008" y="2096951"/>
                </a:lnTo>
                <a:lnTo>
                  <a:pt x="3401241" y="2061028"/>
                </a:lnTo>
                <a:cubicBezTo>
                  <a:pt x="3356186" y="2051957"/>
                  <a:pt x="3360662" y="2092415"/>
                  <a:pt x="3315607" y="2083344"/>
                </a:cubicBezTo>
                <a:lnTo>
                  <a:pt x="3164114" y="2011680"/>
                </a:lnTo>
                <a:cubicBezTo>
                  <a:pt x="3141889" y="2009563"/>
                  <a:pt x="3169708" y="2081982"/>
                  <a:pt x="3163207" y="2089693"/>
                </a:cubicBezTo>
                <a:cubicBezTo>
                  <a:pt x="3156706" y="2097404"/>
                  <a:pt x="3137353" y="2058095"/>
                  <a:pt x="3125107" y="2057944"/>
                </a:cubicBezTo>
                <a:lnTo>
                  <a:pt x="3070678" y="2050687"/>
                </a:lnTo>
                <a:cubicBezTo>
                  <a:pt x="3049814" y="2060968"/>
                  <a:pt x="3014889" y="2130062"/>
                  <a:pt x="2982686" y="2132330"/>
                </a:cubicBezTo>
                <a:cubicBezTo>
                  <a:pt x="2950483" y="2134598"/>
                  <a:pt x="2902857" y="2079564"/>
                  <a:pt x="2877457" y="2064294"/>
                </a:cubicBezTo>
                <a:cubicBezTo>
                  <a:pt x="2852057" y="2049024"/>
                  <a:pt x="2839811" y="2030730"/>
                  <a:pt x="2830286" y="2040708"/>
                </a:cubicBezTo>
                <a:lnTo>
                  <a:pt x="2801257" y="2098765"/>
                </a:lnTo>
                <a:lnTo>
                  <a:pt x="2699657" y="2098765"/>
                </a:lnTo>
                <a:lnTo>
                  <a:pt x="2625271" y="2072458"/>
                </a:lnTo>
                <a:lnTo>
                  <a:pt x="2554514" y="2040708"/>
                </a:lnTo>
                <a:cubicBezTo>
                  <a:pt x="2543628" y="2035870"/>
                  <a:pt x="2520043" y="2088182"/>
                  <a:pt x="2509157" y="2083344"/>
                </a:cubicBezTo>
                <a:lnTo>
                  <a:pt x="2393043" y="2080623"/>
                </a:lnTo>
                <a:lnTo>
                  <a:pt x="2305050" y="2120537"/>
                </a:lnTo>
                <a:lnTo>
                  <a:pt x="2169886" y="2079715"/>
                </a:lnTo>
                <a:lnTo>
                  <a:pt x="2012043" y="2095137"/>
                </a:lnTo>
                <a:lnTo>
                  <a:pt x="1894114" y="2038894"/>
                </a:lnTo>
                <a:lnTo>
                  <a:pt x="1785257" y="2089694"/>
                </a:lnTo>
                <a:lnTo>
                  <a:pt x="1654628" y="2084251"/>
                </a:lnTo>
                <a:lnTo>
                  <a:pt x="1520371" y="2131423"/>
                </a:lnTo>
                <a:lnTo>
                  <a:pt x="1348921" y="2057944"/>
                </a:lnTo>
                <a:lnTo>
                  <a:pt x="1245326" y="2107111"/>
                </a:lnTo>
                <a:lnTo>
                  <a:pt x="1127578" y="2051594"/>
                </a:lnTo>
                <a:lnTo>
                  <a:pt x="1030514" y="2113280"/>
                </a:lnTo>
                <a:lnTo>
                  <a:pt x="903514" y="2068830"/>
                </a:lnTo>
                <a:lnTo>
                  <a:pt x="760186" y="2078808"/>
                </a:lnTo>
                <a:lnTo>
                  <a:pt x="678543" y="2045244"/>
                </a:lnTo>
                <a:lnTo>
                  <a:pt x="594178" y="2093323"/>
                </a:lnTo>
                <a:lnTo>
                  <a:pt x="493486" y="2098765"/>
                </a:lnTo>
                <a:cubicBezTo>
                  <a:pt x="471170" y="2077961"/>
                  <a:pt x="456475" y="2087637"/>
                  <a:pt x="434159" y="2066833"/>
                </a:cubicBezTo>
                <a:lnTo>
                  <a:pt x="374831" y="2073728"/>
                </a:lnTo>
                <a:cubicBezTo>
                  <a:pt x="355479" y="2068890"/>
                  <a:pt x="353120" y="2109046"/>
                  <a:pt x="307884" y="2107474"/>
                </a:cubicBezTo>
                <a:cubicBezTo>
                  <a:pt x="262648" y="2105902"/>
                  <a:pt x="135164" y="2057944"/>
                  <a:pt x="103414" y="2064294"/>
                </a:cubicBezTo>
                <a:lnTo>
                  <a:pt x="0" y="2098765"/>
                </a:lnTo>
                <a:close/>
              </a:path>
            </a:pathLst>
          </a:custGeom>
          <a:solidFill>
            <a:schemeClr val="bg1"/>
          </a:solidFill>
          <a:ln w="3175">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28600" fontAlgn="auto">
              <a:spcBef>
                <a:spcPts val="600"/>
              </a:spcBef>
              <a:spcAft>
                <a:spcPts val="0"/>
              </a:spcAft>
              <a:defRPr/>
            </a:pPr>
            <a:endParaRPr lang="en-US" dirty="0">
              <a:solidFill>
                <a:prstClr val="black"/>
              </a:solidFill>
              <a:latin typeface="Arial" pitchFamily="34" charset="0"/>
              <a:cs typeface="Arial" pitchFamily="34" charset="0"/>
            </a:endParaRPr>
          </a:p>
        </p:txBody>
      </p:sp>
      <p:grpSp>
        <p:nvGrpSpPr>
          <p:cNvPr id="20" name="Group 63"/>
          <p:cNvGrpSpPr>
            <a:grpSpLocks/>
          </p:cNvGrpSpPr>
          <p:nvPr/>
        </p:nvGrpSpPr>
        <p:grpSpPr bwMode="auto">
          <a:xfrm>
            <a:off x="6686606" y="140395"/>
            <a:ext cx="2184400" cy="966418"/>
            <a:chOff x="6748463" y="935611"/>
            <a:chExt cx="2184400" cy="966284"/>
          </a:xfrm>
        </p:grpSpPr>
        <p:sp>
          <p:nvSpPr>
            <p:cNvPr id="24" name="Rectangle 23"/>
            <p:cNvSpPr/>
            <p:nvPr/>
          </p:nvSpPr>
          <p:spPr bwMode="auto">
            <a:xfrm>
              <a:off x="6748463" y="935611"/>
              <a:ext cx="2184400" cy="966284"/>
            </a:xfrm>
            <a:prstGeom prst="rect">
              <a:avLst/>
            </a:prstGeom>
            <a:gradFill flip="none" rotWithShape="1">
              <a:gsLst>
                <a:gs pos="0">
                  <a:srgbClr val="C0ECFC"/>
                </a:gs>
                <a:gs pos="32000">
                  <a:srgbClr val="F7FDFF"/>
                </a:gs>
                <a:gs pos="100000">
                  <a:srgbClr val="FFFFFF"/>
                </a:gs>
              </a:gsLst>
              <a:lin ang="2700000" scaled="1"/>
              <a:tileRect/>
            </a:gradFill>
            <a:ln w="3175">
              <a:solidFill>
                <a:schemeClr val="bg1">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301752" rIns="45720">
              <a:spAutoFit/>
            </a:bodyPr>
            <a:lstStyle/>
            <a:p>
              <a:pPr>
                <a:defRPr/>
              </a:pPr>
              <a:r>
                <a:rPr lang="en-US" sz="1000" dirty="0" smtClean="0">
                  <a:solidFill>
                    <a:schemeClr val="bg1">
                      <a:lumMod val="50000"/>
                    </a:schemeClr>
                  </a:solidFill>
                  <a:latin typeface="Verdana" pitchFamily="34" charset="0"/>
                </a:rPr>
                <a:t>What is one question that I</a:t>
              </a:r>
            </a:p>
            <a:p>
              <a:pPr>
                <a:defRPr/>
              </a:pPr>
              <a:r>
                <a:rPr lang="en-US" sz="1000" dirty="0" smtClean="0">
                  <a:solidFill>
                    <a:schemeClr val="bg1">
                      <a:lumMod val="50000"/>
                    </a:schemeClr>
                  </a:solidFill>
                  <a:latin typeface="Verdana" pitchFamily="34" charset="0"/>
                </a:rPr>
                <a:t>Can ask myself to help me compare and contrast the themes?</a:t>
              </a:r>
              <a:endParaRPr lang="en-US" sz="1000" dirty="0">
                <a:solidFill>
                  <a:schemeClr val="bg1">
                    <a:lumMod val="50000"/>
                  </a:schemeClr>
                </a:solidFill>
                <a:latin typeface="Verdana" pitchFamily="34" charset="0"/>
              </a:endParaRPr>
            </a:p>
          </p:txBody>
        </p:sp>
        <p:sp>
          <p:nvSpPr>
            <p:cNvPr id="27" name="Rectangle 26"/>
            <p:cNvSpPr/>
            <p:nvPr/>
          </p:nvSpPr>
          <p:spPr bwMode="auto">
            <a:xfrm>
              <a:off x="6748463" y="936628"/>
              <a:ext cx="2184400" cy="231743"/>
            </a:xfrm>
            <a:prstGeom prst="rect">
              <a:avLst/>
            </a:prstGeom>
            <a:solidFill>
              <a:srgbClr val="08749A"/>
            </a:solidFill>
            <a:ln w="31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000" b="1" dirty="0">
                  <a:solidFill>
                    <a:prstClr val="white"/>
                  </a:solidFill>
                  <a:latin typeface="Gill Sans MT" pitchFamily="34" charset="0"/>
                  <a:cs typeface="Arial" charset="0"/>
                </a:rPr>
                <a:t>CFU</a:t>
              </a:r>
            </a:p>
          </p:txBody>
        </p:sp>
      </p:grpSp>
      <p:sp>
        <p:nvSpPr>
          <p:cNvPr id="5" name="TextBox 4"/>
          <p:cNvSpPr txBox="1"/>
          <p:nvPr/>
        </p:nvSpPr>
        <p:spPr>
          <a:xfrm>
            <a:off x="2775045" y="1756099"/>
            <a:ext cx="3276600" cy="400110"/>
          </a:xfrm>
          <a:prstGeom prst="rect">
            <a:avLst/>
          </a:prstGeom>
          <a:noFill/>
        </p:spPr>
        <p:txBody>
          <a:bodyPr wrap="square" rtlCol="0">
            <a:spAutoFit/>
          </a:bodyPr>
          <a:lstStyle/>
          <a:p>
            <a:pPr algn="ctr"/>
            <a:r>
              <a:rPr lang="en-US" sz="2000" b="1" dirty="0" smtClean="0">
                <a:solidFill>
                  <a:srgbClr val="FF0000"/>
                </a:solidFill>
              </a:rPr>
              <a:t>Guided Practice</a:t>
            </a:r>
            <a:endParaRPr lang="en-US" sz="2000" b="1" dirty="0">
              <a:solidFill>
                <a:srgbClr val="FF0000"/>
              </a:solidFill>
            </a:endParaRPr>
          </a:p>
        </p:txBody>
      </p:sp>
      <p:grpSp>
        <p:nvGrpSpPr>
          <p:cNvPr id="25" name="Group 1"/>
          <p:cNvGrpSpPr>
            <a:grpSpLocks/>
          </p:cNvGrpSpPr>
          <p:nvPr/>
        </p:nvGrpSpPr>
        <p:grpSpPr bwMode="auto">
          <a:xfrm>
            <a:off x="0" y="214014"/>
            <a:ext cx="6642925" cy="1753138"/>
            <a:chOff x="179107" y="1016190"/>
            <a:chExt cx="7094537" cy="1726744"/>
          </a:xfrm>
        </p:grpSpPr>
        <p:pic>
          <p:nvPicPr>
            <p:cNvPr id="28" name="Picture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107" y="1016190"/>
              <a:ext cx="7094537" cy="1314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Rectangle 30"/>
            <p:cNvSpPr/>
            <p:nvPr/>
          </p:nvSpPr>
          <p:spPr bwMode="auto">
            <a:xfrm>
              <a:off x="790738" y="1378790"/>
              <a:ext cx="5914281" cy="1364144"/>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285750" indent="-285750">
                <a:buFont typeface="Wingdings" panose="05000000000000000000" pitchFamily="2" charset="2"/>
                <a:buChar char="Ø"/>
              </a:pPr>
              <a:r>
                <a:rPr lang="en-US" sz="1400" b="1" dirty="0">
                  <a:solidFill>
                    <a:schemeClr val="tx1"/>
                  </a:solidFill>
                </a:rPr>
                <a:t>What are the characters doing and saying.</a:t>
              </a:r>
            </a:p>
            <a:p>
              <a:pPr marL="285750" indent="-285750">
                <a:buFont typeface="Wingdings" panose="05000000000000000000" pitchFamily="2" charset="2"/>
                <a:buChar char="Ø"/>
              </a:pPr>
              <a:r>
                <a:rPr lang="en-US" sz="1400" b="1" dirty="0">
                  <a:solidFill>
                    <a:schemeClr val="tx1"/>
                  </a:solidFill>
                </a:rPr>
                <a:t>How do they change?</a:t>
              </a:r>
            </a:p>
            <a:p>
              <a:pPr marL="285750" indent="-285750">
                <a:buFont typeface="Wingdings" panose="05000000000000000000" pitchFamily="2" charset="2"/>
                <a:buChar char="Ø"/>
              </a:pPr>
              <a:r>
                <a:rPr lang="en-US" sz="1400" b="1" dirty="0">
                  <a:solidFill>
                    <a:schemeClr val="tx1"/>
                  </a:solidFill>
                </a:rPr>
                <a:t>What do they learn?</a:t>
              </a:r>
            </a:p>
            <a:p>
              <a:pPr marL="285750" indent="-285750">
                <a:buFont typeface="Wingdings" panose="05000000000000000000" pitchFamily="2" charset="2"/>
                <a:buChar char="Ø"/>
              </a:pPr>
              <a:r>
                <a:rPr lang="en-US" sz="1400" b="1" dirty="0">
                  <a:solidFill>
                    <a:schemeClr val="tx1"/>
                  </a:solidFill>
                </a:rPr>
                <a:t>What is the conflict that the main characters face?</a:t>
              </a:r>
            </a:p>
            <a:p>
              <a:pPr marL="285750" indent="-285750">
                <a:buFont typeface="Wingdings" panose="05000000000000000000" pitchFamily="2" charset="2"/>
                <a:buChar char="Ø"/>
              </a:pPr>
              <a:r>
                <a:rPr lang="en-US" sz="1400" b="1" dirty="0">
                  <a:solidFill>
                    <a:schemeClr val="tx1"/>
                  </a:solidFill>
                </a:rPr>
                <a:t>Think about your own experiences.  How would you act in this situation?</a:t>
              </a:r>
              <a:endParaRPr lang="en-US" sz="1400" dirty="0" smtClean="0">
                <a:solidFill>
                  <a:schemeClr val="tx1"/>
                </a:solidFill>
                <a:latin typeface="Arial" charset="0"/>
              </a:endParaRPr>
            </a:p>
          </p:txBody>
        </p:sp>
        <p:sp>
          <p:nvSpPr>
            <p:cNvPr id="32" name="Rectangle 1112"/>
            <p:cNvSpPr>
              <a:spLocks noChangeArrowheads="1"/>
            </p:cNvSpPr>
            <p:nvPr/>
          </p:nvSpPr>
          <p:spPr bwMode="auto">
            <a:xfrm>
              <a:off x="236538" y="1089902"/>
              <a:ext cx="3372946" cy="30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fontAlgn="auto" hangingPunct="0">
                <a:spcBef>
                  <a:spcPts val="0"/>
                </a:spcBef>
                <a:spcAft>
                  <a:spcPts val="0"/>
                </a:spcAft>
                <a:tabLst>
                  <a:tab pos="-57150" algn="l"/>
                </a:tabLst>
                <a:defRPr/>
              </a:pPr>
              <a:r>
                <a:rPr lang="en-US" sz="1400" b="1" kern="0" dirty="0" smtClean="0">
                  <a:solidFill>
                    <a:sysClr val="windowText" lastClr="000000"/>
                  </a:solidFill>
                  <a:latin typeface="Arial" pitchFamily="34" charset="0"/>
                </a:rPr>
                <a:t>Compare and Contrast the themes.</a:t>
              </a:r>
              <a:endParaRPr lang="en-US" sz="1400" b="1" kern="0" dirty="0">
                <a:solidFill>
                  <a:sysClr val="windowText" lastClr="000000"/>
                </a:solidFill>
                <a:latin typeface="Arial" pitchFamily="34" charset="0"/>
              </a:endParaRPr>
            </a:p>
          </p:txBody>
        </p:sp>
        <p:sp>
          <p:nvSpPr>
            <p:cNvPr id="33" name="Oval 32"/>
            <p:cNvSpPr/>
            <p:nvPr/>
          </p:nvSpPr>
          <p:spPr bwMode="auto">
            <a:xfrm>
              <a:off x="376238" y="1389148"/>
              <a:ext cx="173038" cy="173081"/>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1</a:t>
              </a:r>
            </a:p>
          </p:txBody>
        </p:sp>
        <p:sp>
          <p:nvSpPr>
            <p:cNvPr id="35" name="Oval 34"/>
            <p:cNvSpPr/>
            <p:nvPr/>
          </p:nvSpPr>
          <p:spPr bwMode="auto">
            <a:xfrm>
              <a:off x="376238" y="1595574"/>
              <a:ext cx="173038" cy="173081"/>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2</a:t>
              </a:r>
            </a:p>
          </p:txBody>
        </p:sp>
        <p:sp>
          <p:nvSpPr>
            <p:cNvPr id="36" name="Oval 35"/>
            <p:cNvSpPr/>
            <p:nvPr/>
          </p:nvSpPr>
          <p:spPr bwMode="auto">
            <a:xfrm>
              <a:off x="367368" y="1809007"/>
              <a:ext cx="173038" cy="173080"/>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3</a:t>
              </a:r>
            </a:p>
          </p:txBody>
        </p:sp>
      </p:grpSp>
      <p:graphicFrame>
        <p:nvGraphicFramePr>
          <p:cNvPr id="2" name="Table 1"/>
          <p:cNvGraphicFramePr>
            <a:graphicFrameLocks noGrp="1"/>
          </p:cNvGraphicFramePr>
          <p:nvPr>
            <p:extLst>
              <p:ext uri="{D42A27DB-BD31-4B8C-83A1-F6EECF244321}">
                <p14:modId xmlns:p14="http://schemas.microsoft.com/office/powerpoint/2010/main" val="2727071951"/>
              </p:ext>
            </p:extLst>
          </p:nvPr>
        </p:nvGraphicFramePr>
        <p:xfrm>
          <a:off x="53775" y="2209799"/>
          <a:ext cx="8807986" cy="4222672"/>
        </p:xfrm>
        <a:graphic>
          <a:graphicData uri="http://schemas.openxmlformats.org/drawingml/2006/table">
            <a:tbl>
              <a:tblPr firstRow="1" bandRow="1">
                <a:tableStyleId>{5C22544A-7EE6-4342-B048-85BDC9FD1C3A}</a:tableStyleId>
              </a:tblPr>
              <a:tblGrid>
                <a:gridCol w="4280380"/>
                <a:gridCol w="4527606"/>
              </a:tblGrid>
              <a:tr h="4222672">
                <a:tc>
                  <a:txBody>
                    <a:bodyPr/>
                    <a:lstStyle/>
                    <a:p>
                      <a:pPr rtl="0"/>
                      <a:r>
                        <a:rPr lang="en-US" sz="1600" b="1" kern="1200" dirty="0" smtClean="0">
                          <a:solidFill>
                            <a:schemeClr val="lt1"/>
                          </a:solidFill>
                          <a:effectLst/>
                          <a:latin typeface="+mn-lt"/>
                          <a:ea typeface="+mn-ea"/>
                          <a:cs typeface="+mn-cs"/>
                        </a:rPr>
                        <a:t>The Ant and the Butterfly</a:t>
                      </a:r>
                    </a:p>
                    <a:p>
                      <a:pPr rtl="0"/>
                      <a:r>
                        <a:rPr lang="en-US" sz="1600" b="1" kern="1200" dirty="0" smtClean="0">
                          <a:solidFill>
                            <a:schemeClr val="lt1"/>
                          </a:solidFill>
                          <a:effectLst/>
                          <a:latin typeface="+mn-lt"/>
                          <a:ea typeface="+mn-ea"/>
                          <a:cs typeface="+mn-cs"/>
                        </a:rPr>
                        <a:t>An ant passed a butterfly in a cocoon, about to finish its change. The butterfly moved its tail, catching the ant’s attention. The ant saw the </a:t>
                      </a:r>
                    </a:p>
                    <a:p>
                      <a:pPr rtl="0"/>
                      <a:r>
                        <a:rPr lang="en-US" sz="1600" b="1" kern="1200" dirty="0" smtClean="0">
                          <a:solidFill>
                            <a:schemeClr val="lt1"/>
                          </a:solidFill>
                          <a:effectLst/>
                          <a:latin typeface="+mn-lt"/>
                          <a:ea typeface="+mn-ea"/>
                          <a:cs typeface="+mn-cs"/>
                        </a:rPr>
                        <a:t>butterfly all wrapped up in its cocoon. The ant boasted, “Look at you, stuck there. You are not able to move while I can run and play.” The butterfly did not reply. A few days later, the ant passed the spot again. The butterfly was </a:t>
                      </a:r>
                    </a:p>
                    <a:p>
                      <a:pPr rtl="0"/>
                      <a:r>
                        <a:rPr lang="en-US" sz="1600" b="1" kern="1200" dirty="0" smtClean="0">
                          <a:solidFill>
                            <a:schemeClr val="lt1"/>
                          </a:solidFill>
                          <a:effectLst/>
                          <a:latin typeface="+mn-lt"/>
                          <a:ea typeface="+mn-ea"/>
                          <a:cs typeface="+mn-cs"/>
                        </a:rPr>
                        <a:t>gone. Only the cocoon remained. The ant wondered what happened to the </a:t>
                      </a:r>
                    </a:p>
                    <a:p>
                      <a:pPr rtl="0"/>
                      <a:r>
                        <a:rPr lang="en-US" sz="1600" b="1" kern="1200" dirty="0" smtClean="0">
                          <a:solidFill>
                            <a:schemeClr val="lt1"/>
                          </a:solidFill>
                          <a:effectLst/>
                          <a:latin typeface="+mn-lt"/>
                          <a:ea typeface="+mn-ea"/>
                          <a:cs typeface="+mn-cs"/>
                        </a:rPr>
                        <a:t>creature inside when above him, a beautiful butterfly spread its </a:t>
                      </a:r>
                      <a:r>
                        <a:rPr lang="en-US" sz="1600" b="1" kern="1200" dirty="0" err="1" smtClean="0">
                          <a:solidFill>
                            <a:schemeClr val="lt1"/>
                          </a:solidFill>
                          <a:effectLst/>
                          <a:latin typeface="+mn-lt"/>
                          <a:ea typeface="+mn-ea"/>
                          <a:cs typeface="+mn-cs"/>
                        </a:rPr>
                        <a:t>wings.“Boast</a:t>
                      </a:r>
                      <a:r>
                        <a:rPr lang="en-US" sz="1600" b="1" kern="1200" dirty="0" smtClean="0">
                          <a:solidFill>
                            <a:schemeClr val="lt1"/>
                          </a:solidFill>
                          <a:effectLst/>
                          <a:latin typeface="+mn-lt"/>
                          <a:ea typeface="+mn-ea"/>
                          <a:cs typeface="+mn-cs"/>
                        </a:rPr>
                        <a:t> now that you can run and play,” said the butterfly. He flapped his wings and flew high in the sky.</a:t>
                      </a:r>
                    </a:p>
                    <a:p>
                      <a:endParaRPr lang="en-US" dirty="0"/>
                    </a:p>
                  </a:txBody>
                  <a:tcPr/>
                </a:tc>
                <a:tc>
                  <a:txBody>
                    <a:bodyPr/>
                    <a:lstStyle/>
                    <a:p>
                      <a:pPr rtl="0"/>
                      <a:r>
                        <a:rPr lang="en-US" sz="1600" b="1" kern="1200" dirty="0" smtClean="0">
                          <a:solidFill>
                            <a:schemeClr val="lt1"/>
                          </a:solidFill>
                          <a:effectLst/>
                          <a:latin typeface="+mn-lt"/>
                          <a:ea typeface="+mn-ea"/>
                          <a:cs typeface="+mn-cs"/>
                        </a:rPr>
                        <a:t>The Hare and the Tortoise</a:t>
                      </a:r>
                    </a:p>
                    <a:p>
                      <a:pPr rtl="0"/>
                      <a:r>
                        <a:rPr lang="en-US" sz="1600" b="1" kern="1200" dirty="0" smtClean="0">
                          <a:solidFill>
                            <a:schemeClr val="lt1"/>
                          </a:solidFill>
                          <a:effectLst/>
                          <a:latin typeface="+mn-lt"/>
                          <a:ea typeface="+mn-ea"/>
                          <a:cs typeface="+mn-cs"/>
                        </a:rPr>
                        <a:t>One day a hare passed a tortoise plodding along on her way. The hare made fun of the tortoise’s short legs and slow pace. “I am twice as fast as you,” the hare boasted. “The tortoise said, “I may have short legs. I may not be as fast as you. Yet, I bet I can beat you in a race .”The hare laughed at such a silly idea. He quickly agreed to the race. During the race, the hare knew he would win. He was sleepy, so he decided to rest on the side of the road. The hare fell asleep. When he woke up, he hurried </a:t>
                      </a:r>
                    </a:p>
                    <a:p>
                      <a:pPr rtl="0"/>
                      <a:r>
                        <a:rPr lang="en-US" sz="1600" b="1" kern="1200" dirty="0" smtClean="0">
                          <a:solidFill>
                            <a:schemeClr val="lt1"/>
                          </a:solidFill>
                          <a:effectLst/>
                          <a:latin typeface="+mn-lt"/>
                          <a:ea typeface="+mn-ea"/>
                          <a:cs typeface="+mn-cs"/>
                        </a:rPr>
                        <a:t>to finish the race. The tortoise had already crossed the finish line. “Slow and </a:t>
                      </a:r>
                    </a:p>
                    <a:p>
                      <a:pPr rtl="0"/>
                      <a:r>
                        <a:rPr lang="en-US" sz="1600" b="1" kern="1200" dirty="0" smtClean="0">
                          <a:solidFill>
                            <a:schemeClr val="lt1"/>
                          </a:solidFill>
                          <a:effectLst/>
                          <a:latin typeface="+mn-lt"/>
                          <a:ea typeface="+mn-ea"/>
                          <a:cs typeface="+mn-cs"/>
                        </a:rPr>
                        <a:t>steady wins the race,” he said.</a:t>
                      </a:r>
                    </a:p>
                    <a:p>
                      <a:endParaRPr lang="en-US" sz="1500" dirty="0"/>
                    </a:p>
                  </a:txBody>
                  <a:tcPr/>
                </a:tc>
              </a:tr>
            </a:tbl>
          </a:graphicData>
        </a:graphic>
      </p:graphicFrame>
      <p:sp>
        <p:nvSpPr>
          <p:cNvPr id="37" name="TextBox 36"/>
          <p:cNvSpPr txBox="1"/>
          <p:nvPr/>
        </p:nvSpPr>
        <p:spPr>
          <a:xfrm>
            <a:off x="458576" y="5986860"/>
            <a:ext cx="3602461" cy="646331"/>
          </a:xfrm>
          <a:prstGeom prst="rect">
            <a:avLst/>
          </a:prstGeom>
          <a:noFill/>
        </p:spPr>
        <p:txBody>
          <a:bodyPr wrap="none" rtlCol="0">
            <a:spAutoFit/>
          </a:bodyPr>
          <a:lstStyle/>
          <a:p>
            <a:r>
              <a:rPr lang="en-US" dirty="0" smtClean="0"/>
              <a:t>What are the main characters saying</a:t>
            </a:r>
          </a:p>
          <a:p>
            <a:r>
              <a:rPr lang="en-US" dirty="0" smtClean="0"/>
              <a:t>In both stories?</a:t>
            </a:r>
            <a:endParaRPr lang="en-US" dirty="0"/>
          </a:p>
        </p:txBody>
      </p:sp>
      <p:sp>
        <p:nvSpPr>
          <p:cNvPr id="39" name="TextBox 38"/>
          <p:cNvSpPr txBox="1"/>
          <p:nvPr/>
        </p:nvSpPr>
        <p:spPr>
          <a:xfrm>
            <a:off x="4335726" y="5876564"/>
            <a:ext cx="3431837" cy="369332"/>
          </a:xfrm>
          <a:prstGeom prst="rect">
            <a:avLst/>
          </a:prstGeom>
          <a:noFill/>
        </p:spPr>
        <p:txBody>
          <a:bodyPr wrap="none" rtlCol="0">
            <a:spAutoFit/>
          </a:bodyPr>
          <a:lstStyle/>
          <a:p>
            <a:r>
              <a:rPr lang="en-US" dirty="0" smtClean="0"/>
              <a:t>What is the theme in both stories?</a:t>
            </a:r>
            <a:endParaRPr lang="en-US" dirty="0"/>
          </a:p>
        </p:txBody>
      </p:sp>
      <p:sp>
        <p:nvSpPr>
          <p:cNvPr id="23" name="TextBox 22"/>
          <p:cNvSpPr txBox="1"/>
          <p:nvPr/>
        </p:nvSpPr>
        <p:spPr>
          <a:xfrm>
            <a:off x="4165996" y="6319166"/>
            <a:ext cx="4953857" cy="369332"/>
          </a:xfrm>
          <a:prstGeom prst="rect">
            <a:avLst/>
          </a:prstGeom>
          <a:noFill/>
        </p:spPr>
        <p:txBody>
          <a:bodyPr wrap="none" rtlCol="0">
            <a:spAutoFit/>
          </a:bodyPr>
          <a:lstStyle/>
          <a:p>
            <a:r>
              <a:rPr lang="en-US" dirty="0" smtClean="0"/>
              <a:t>What is the difference in how the theme is taught?</a:t>
            </a:r>
            <a:endParaRPr lang="en-US" dirty="0"/>
          </a:p>
        </p:txBody>
      </p:sp>
    </p:spTree>
    <p:extLst>
      <p:ext uri="{BB962C8B-B14F-4D97-AF65-F5344CB8AC3E}">
        <p14:creationId xmlns:p14="http://schemas.microsoft.com/office/powerpoint/2010/main" val="165724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ppt_x"/>
                                          </p:val>
                                        </p:tav>
                                        <p:tav tm="100000">
                                          <p:val>
                                            <p:strVal val="#ppt_x"/>
                                          </p:val>
                                        </p:tav>
                                      </p:tavLst>
                                    </p:anim>
                                    <p:anim calcmode="lin" valueType="num">
                                      <p:cBhvr additive="base">
                                        <p:cTn id="1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pPr marL="0" indent="0">
              <a:buNone/>
            </a:pPr>
            <a:r>
              <a:rPr lang="en-US" sz="2400" dirty="0" smtClean="0"/>
              <a:t>Because they both boast about how much better they are than the butterfly and the tortoise, the ant and the hare don’t get the better things in life.</a:t>
            </a:r>
          </a:p>
          <a:p>
            <a:pPr marL="0" indent="0">
              <a:buNone/>
            </a:pPr>
            <a:endParaRPr lang="en-US" sz="1800" dirty="0"/>
          </a:p>
          <a:p>
            <a:pPr marL="0" indent="0">
              <a:buNone/>
            </a:pPr>
            <a:r>
              <a:rPr lang="en-US" sz="1800" dirty="0" smtClean="0"/>
              <a:t>The difference between the two stories is in the way the themes </a:t>
            </a:r>
            <a:r>
              <a:rPr lang="en-US" sz="1800" smtClean="0"/>
              <a:t>are presented.</a:t>
            </a:r>
            <a:endParaRPr lang="en-US" sz="1800"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158051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44"/>
          <p:cNvSpPr/>
          <p:nvPr/>
        </p:nvSpPr>
        <p:spPr>
          <a:xfrm>
            <a:off x="0" y="0"/>
            <a:ext cx="2743200" cy="247650"/>
          </a:xfrm>
          <a:custGeom>
            <a:avLst/>
            <a:gdLst/>
            <a:ahLst/>
            <a:cxnLst/>
            <a:rect l="l" t="t" r="r" b="b"/>
            <a:pathLst>
              <a:path w="2742521" h="247650">
                <a:moveTo>
                  <a:pt x="2641547" y="0"/>
                </a:moveTo>
                <a:lnTo>
                  <a:pt x="2742521" y="123825"/>
                </a:lnTo>
                <a:lnTo>
                  <a:pt x="2641547" y="247650"/>
                </a:lnTo>
                <a:lnTo>
                  <a:pt x="0" y="247650"/>
                </a:lnTo>
                <a:lnTo>
                  <a:pt x="0" y="762"/>
                </a:lnTo>
                <a:lnTo>
                  <a:pt x="2641547" y="762"/>
                </a:lnTo>
                <a:close/>
              </a:path>
            </a:pathLst>
          </a:custGeom>
          <a:solidFill>
            <a:srgbClr val="06597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18288" anchor="ctr"/>
          <a:lstStyle/>
          <a:p>
            <a:pPr>
              <a:defRPr/>
            </a:pPr>
            <a:r>
              <a:rPr lang="en-US" sz="1200" b="1" dirty="0">
                <a:solidFill>
                  <a:schemeClr val="bg1"/>
                </a:solidFill>
                <a:latin typeface="Gill Sans MT" pitchFamily="34" charset="0"/>
              </a:rPr>
              <a:t>Skill Development/Guided Practice</a:t>
            </a:r>
          </a:p>
        </p:txBody>
      </p:sp>
      <p:sp>
        <p:nvSpPr>
          <p:cNvPr id="22" name="Freeform 21"/>
          <p:cNvSpPr/>
          <p:nvPr/>
        </p:nvSpPr>
        <p:spPr>
          <a:xfrm>
            <a:off x="46036" y="2363420"/>
            <a:ext cx="8869363" cy="3697810"/>
          </a:xfrm>
          <a:custGeom>
            <a:avLst/>
            <a:gdLst>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319314 w 5805714"/>
              <a:gd name="connsiteY47" fmla="*/ 928914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319314 w 5805714"/>
              <a:gd name="connsiteY47" fmla="*/ 92891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30086 w 5805714"/>
              <a:gd name="connsiteY37" fmla="*/ 9869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348921 w 5805714"/>
              <a:gd name="connsiteY36" fmla="*/ 960664 h 1059543"/>
              <a:gd name="connsiteX37" fmla="*/ 1230086 w 5805714"/>
              <a:gd name="connsiteY37" fmla="*/ 9869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654628 w 5805714"/>
              <a:gd name="connsiteY34" fmla="*/ 986971 h 1034143"/>
              <a:gd name="connsiteX35" fmla="*/ 1520371 w 5805714"/>
              <a:gd name="connsiteY35" fmla="*/ 1034143 h 1034143"/>
              <a:gd name="connsiteX36" fmla="*/ 1348921 w 5805714"/>
              <a:gd name="connsiteY36" fmla="*/ 960664 h 1034143"/>
              <a:gd name="connsiteX37" fmla="*/ 1230086 w 5805714"/>
              <a:gd name="connsiteY37" fmla="*/ 986971 h 1034143"/>
              <a:gd name="connsiteX38" fmla="*/ 1127578 w 5805714"/>
              <a:gd name="connsiteY38" fmla="*/ 954314 h 1034143"/>
              <a:gd name="connsiteX39" fmla="*/ 1030514 w 5805714"/>
              <a:gd name="connsiteY39" fmla="*/ 1016000 h 1034143"/>
              <a:gd name="connsiteX40" fmla="*/ 928914 w 5805714"/>
              <a:gd name="connsiteY40" fmla="*/ 1016000 h 1034143"/>
              <a:gd name="connsiteX41" fmla="*/ 798286 w 5805714"/>
              <a:gd name="connsiteY41" fmla="*/ 943428 h 1034143"/>
              <a:gd name="connsiteX42" fmla="*/ 653143 w 5805714"/>
              <a:gd name="connsiteY42" fmla="*/ 928914 h 1034143"/>
              <a:gd name="connsiteX43" fmla="*/ 537028 w 5805714"/>
              <a:gd name="connsiteY43" fmla="*/ 957943 h 1034143"/>
              <a:gd name="connsiteX44" fmla="*/ 493486 w 5805714"/>
              <a:gd name="connsiteY44" fmla="*/ 1001485 h 1034143"/>
              <a:gd name="connsiteX45" fmla="*/ 383721 w 5805714"/>
              <a:gd name="connsiteY45" fmla="*/ 962478 h 1034143"/>
              <a:gd name="connsiteX46" fmla="*/ 319314 w 5805714"/>
              <a:gd name="connsiteY46" fmla="*/ 928914 h 1034143"/>
              <a:gd name="connsiteX47" fmla="*/ 224064 w 5805714"/>
              <a:gd name="connsiteY47" fmla="*/ 947964 h 1034143"/>
              <a:gd name="connsiteX48" fmla="*/ 0 w 5805714"/>
              <a:gd name="connsiteY48"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778907 w 5805714"/>
              <a:gd name="connsiteY34" fmla="*/ 96066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6066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05050 w 5805714"/>
              <a:gd name="connsiteY30" fmla="*/ 10232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405743 w 5805714"/>
              <a:gd name="connsiteY29" fmla="*/ 932543 h 1034143"/>
              <a:gd name="connsiteX30" fmla="*/ 2305050 w 5805714"/>
              <a:gd name="connsiteY30" fmla="*/ 10232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509157 w 5805714"/>
              <a:gd name="connsiteY29" fmla="*/ 986064 h 1034143"/>
              <a:gd name="connsiteX30" fmla="*/ 2405743 w 5805714"/>
              <a:gd name="connsiteY30" fmla="*/ 9325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25271 w 5805714"/>
              <a:gd name="connsiteY27" fmla="*/ 97517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82686 w 5805714"/>
              <a:gd name="connsiteY23" fmla="*/ 94615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25271 w 5805714"/>
              <a:gd name="connsiteY27" fmla="*/ 97517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125107 w 5805714"/>
              <a:gd name="connsiteY22" fmla="*/ 960664 h 1034143"/>
              <a:gd name="connsiteX23" fmla="*/ 3077028 w 5805714"/>
              <a:gd name="connsiteY23" fmla="*/ 870857 h 1034143"/>
              <a:gd name="connsiteX24" fmla="*/ 2982686 w 5805714"/>
              <a:gd name="connsiteY24" fmla="*/ 946150 h 1034143"/>
              <a:gd name="connsiteX25" fmla="*/ 2830286 w 5805714"/>
              <a:gd name="connsiteY25" fmla="*/ 943428 h 1034143"/>
              <a:gd name="connsiteX26" fmla="*/ 2801257 w 5805714"/>
              <a:gd name="connsiteY26" fmla="*/ 1001485 h 1034143"/>
              <a:gd name="connsiteX27" fmla="*/ 2699657 w 5805714"/>
              <a:gd name="connsiteY27" fmla="*/ 1001485 h 1034143"/>
              <a:gd name="connsiteX28" fmla="*/ 2625271 w 5805714"/>
              <a:gd name="connsiteY28" fmla="*/ 975178 h 1034143"/>
              <a:gd name="connsiteX29" fmla="*/ 2554514 w 5805714"/>
              <a:gd name="connsiteY29" fmla="*/ 943428 h 1034143"/>
              <a:gd name="connsiteX30" fmla="*/ 2509157 w 5805714"/>
              <a:gd name="connsiteY30" fmla="*/ 986064 h 1034143"/>
              <a:gd name="connsiteX31" fmla="*/ 2393043 w 5805714"/>
              <a:gd name="connsiteY31" fmla="*/ 983343 h 1034143"/>
              <a:gd name="connsiteX32" fmla="*/ 2305050 w 5805714"/>
              <a:gd name="connsiteY32" fmla="*/ 1023257 h 1034143"/>
              <a:gd name="connsiteX33" fmla="*/ 2169886 w 5805714"/>
              <a:gd name="connsiteY33" fmla="*/ 982435 h 1034143"/>
              <a:gd name="connsiteX34" fmla="*/ 2012043 w 5805714"/>
              <a:gd name="connsiteY34" fmla="*/ 997857 h 1034143"/>
              <a:gd name="connsiteX35" fmla="*/ 1894114 w 5805714"/>
              <a:gd name="connsiteY35" fmla="*/ 941614 h 1034143"/>
              <a:gd name="connsiteX36" fmla="*/ 1785257 w 5805714"/>
              <a:gd name="connsiteY36" fmla="*/ 992414 h 1034143"/>
              <a:gd name="connsiteX37" fmla="*/ 1654628 w 5805714"/>
              <a:gd name="connsiteY37" fmla="*/ 986971 h 1034143"/>
              <a:gd name="connsiteX38" fmla="*/ 1520371 w 5805714"/>
              <a:gd name="connsiteY38" fmla="*/ 1034143 h 1034143"/>
              <a:gd name="connsiteX39" fmla="*/ 1348921 w 5805714"/>
              <a:gd name="connsiteY39" fmla="*/ 960664 h 1034143"/>
              <a:gd name="connsiteX40" fmla="*/ 1230086 w 5805714"/>
              <a:gd name="connsiteY40" fmla="*/ 986971 h 1034143"/>
              <a:gd name="connsiteX41" fmla="*/ 1127578 w 5805714"/>
              <a:gd name="connsiteY41" fmla="*/ 954314 h 1034143"/>
              <a:gd name="connsiteX42" fmla="*/ 1030514 w 5805714"/>
              <a:gd name="connsiteY42" fmla="*/ 1016000 h 1034143"/>
              <a:gd name="connsiteX43" fmla="*/ 928914 w 5805714"/>
              <a:gd name="connsiteY43" fmla="*/ 1016000 h 1034143"/>
              <a:gd name="connsiteX44" fmla="*/ 798286 w 5805714"/>
              <a:gd name="connsiteY44" fmla="*/ 943428 h 1034143"/>
              <a:gd name="connsiteX45" fmla="*/ 653143 w 5805714"/>
              <a:gd name="connsiteY45" fmla="*/ 928914 h 1034143"/>
              <a:gd name="connsiteX46" fmla="*/ 537028 w 5805714"/>
              <a:gd name="connsiteY46" fmla="*/ 957943 h 1034143"/>
              <a:gd name="connsiteX47" fmla="*/ 493486 w 5805714"/>
              <a:gd name="connsiteY47" fmla="*/ 1001485 h 1034143"/>
              <a:gd name="connsiteX48" fmla="*/ 383721 w 5805714"/>
              <a:gd name="connsiteY48" fmla="*/ 962478 h 1034143"/>
              <a:gd name="connsiteX49" fmla="*/ 319314 w 5805714"/>
              <a:gd name="connsiteY49" fmla="*/ 928914 h 1034143"/>
              <a:gd name="connsiteX50" fmla="*/ 224064 w 5805714"/>
              <a:gd name="connsiteY50" fmla="*/ 947964 h 1034143"/>
              <a:gd name="connsiteX51" fmla="*/ 0 w 5805714"/>
              <a:gd name="connsiteY51"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77028 w 5805714"/>
              <a:gd name="connsiteY24" fmla="*/ 87085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12986 w 5805714"/>
              <a:gd name="connsiteY14" fmla="*/ 8817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12986 w 5805714"/>
              <a:gd name="connsiteY14" fmla="*/ 8817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12986 w 5805714"/>
              <a:gd name="connsiteY14" fmla="*/ 88174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31393 w 5805714"/>
              <a:gd name="connsiteY12" fmla="*/ 9588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31393 w 5805714"/>
              <a:gd name="connsiteY12" fmla="*/ 9588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1421 w 5805714"/>
              <a:gd name="connsiteY8" fmla="*/ 9216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1421 w 5805714"/>
              <a:gd name="connsiteY8" fmla="*/ 921657 h 1034143"/>
              <a:gd name="connsiteX9" fmla="*/ 4779736 w 5805714"/>
              <a:gd name="connsiteY9" fmla="*/ 9942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24021 w 5805714"/>
              <a:gd name="connsiteY5" fmla="*/ 9652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493657 w 5805714"/>
              <a:gd name="connsiteY4" fmla="*/ 929821 h 1034143"/>
              <a:gd name="connsiteX5" fmla="*/ 5324021 w 5805714"/>
              <a:gd name="connsiteY5" fmla="*/ 9652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39707 w 5805714"/>
              <a:gd name="connsiteY4" fmla="*/ 947964 h 1034143"/>
              <a:gd name="connsiteX5" fmla="*/ 5493657 w 5805714"/>
              <a:gd name="connsiteY5" fmla="*/ 929821 h 1034143"/>
              <a:gd name="connsiteX6" fmla="*/ 5324021 w 5805714"/>
              <a:gd name="connsiteY6" fmla="*/ 965200 h 1034143"/>
              <a:gd name="connsiteX7" fmla="*/ 5147128 w 5805714"/>
              <a:gd name="connsiteY7" fmla="*/ 906235 h 1034143"/>
              <a:gd name="connsiteX8" fmla="*/ 4992007 w 5805714"/>
              <a:gd name="connsiteY8" fmla="*/ 954314 h 1034143"/>
              <a:gd name="connsiteX9" fmla="*/ 5007428 w 5805714"/>
              <a:gd name="connsiteY9" fmla="*/ 957943 h 1034143"/>
              <a:gd name="connsiteX10" fmla="*/ 4841421 w 5805714"/>
              <a:gd name="connsiteY10" fmla="*/ 921657 h 1034143"/>
              <a:gd name="connsiteX11" fmla="*/ 4779736 w 5805714"/>
              <a:gd name="connsiteY11" fmla="*/ 994228 h 1034143"/>
              <a:gd name="connsiteX12" fmla="*/ 4644571 w 5805714"/>
              <a:gd name="connsiteY12" fmla="*/ 943428 h 1034143"/>
              <a:gd name="connsiteX13" fmla="*/ 4524828 w 5805714"/>
              <a:gd name="connsiteY13" fmla="*/ 913493 h 1034143"/>
              <a:gd name="connsiteX14" fmla="*/ 4405993 w 5805714"/>
              <a:gd name="connsiteY14" fmla="*/ 946150 h 1034143"/>
              <a:gd name="connsiteX15" fmla="*/ 4278086 w 5805714"/>
              <a:gd name="connsiteY15" fmla="*/ 998764 h 1034143"/>
              <a:gd name="connsiteX16" fmla="*/ 4125686 w 5805714"/>
              <a:gd name="connsiteY16" fmla="*/ 913493 h 1034143"/>
              <a:gd name="connsiteX17" fmla="*/ 4054021 w 5805714"/>
              <a:gd name="connsiteY17" fmla="*/ 993321 h 1034143"/>
              <a:gd name="connsiteX18" fmla="*/ 3889828 w 5805714"/>
              <a:gd name="connsiteY18" fmla="*/ 914400 h 1034143"/>
              <a:gd name="connsiteX19" fmla="*/ 3788228 w 5805714"/>
              <a:gd name="connsiteY19" fmla="*/ 957943 h 1034143"/>
              <a:gd name="connsiteX20" fmla="*/ 3605893 w 5805714"/>
              <a:gd name="connsiteY20" fmla="*/ 910771 h 1034143"/>
              <a:gd name="connsiteX21" fmla="*/ 3521528 w 5805714"/>
              <a:gd name="connsiteY21" fmla="*/ 961571 h 1034143"/>
              <a:gd name="connsiteX22" fmla="*/ 3387271 w 5805714"/>
              <a:gd name="connsiteY22" fmla="*/ 968828 h 1034143"/>
              <a:gd name="connsiteX23" fmla="*/ 3252107 w 5805714"/>
              <a:gd name="connsiteY23" fmla="*/ 922564 h 1034143"/>
              <a:gd name="connsiteX24" fmla="*/ 3164114 w 5805714"/>
              <a:gd name="connsiteY24" fmla="*/ 914400 h 1034143"/>
              <a:gd name="connsiteX25" fmla="*/ 3125107 w 5805714"/>
              <a:gd name="connsiteY25" fmla="*/ 960664 h 1034143"/>
              <a:gd name="connsiteX26" fmla="*/ 3045278 w 5805714"/>
              <a:gd name="connsiteY26" fmla="*/ 915307 h 1034143"/>
              <a:gd name="connsiteX27" fmla="*/ 2982686 w 5805714"/>
              <a:gd name="connsiteY27" fmla="*/ 946150 h 1034143"/>
              <a:gd name="connsiteX28" fmla="*/ 2830286 w 5805714"/>
              <a:gd name="connsiteY28" fmla="*/ 943428 h 1034143"/>
              <a:gd name="connsiteX29" fmla="*/ 2801257 w 5805714"/>
              <a:gd name="connsiteY29" fmla="*/ 1001485 h 1034143"/>
              <a:gd name="connsiteX30" fmla="*/ 2699657 w 5805714"/>
              <a:gd name="connsiteY30" fmla="*/ 1001485 h 1034143"/>
              <a:gd name="connsiteX31" fmla="*/ 2625271 w 5805714"/>
              <a:gd name="connsiteY31" fmla="*/ 975178 h 1034143"/>
              <a:gd name="connsiteX32" fmla="*/ 2554514 w 5805714"/>
              <a:gd name="connsiteY32" fmla="*/ 943428 h 1034143"/>
              <a:gd name="connsiteX33" fmla="*/ 2509157 w 5805714"/>
              <a:gd name="connsiteY33" fmla="*/ 986064 h 1034143"/>
              <a:gd name="connsiteX34" fmla="*/ 2393043 w 5805714"/>
              <a:gd name="connsiteY34" fmla="*/ 983343 h 1034143"/>
              <a:gd name="connsiteX35" fmla="*/ 2305050 w 5805714"/>
              <a:gd name="connsiteY35" fmla="*/ 1023257 h 1034143"/>
              <a:gd name="connsiteX36" fmla="*/ 2169886 w 5805714"/>
              <a:gd name="connsiteY36" fmla="*/ 982435 h 1034143"/>
              <a:gd name="connsiteX37" fmla="*/ 2012043 w 5805714"/>
              <a:gd name="connsiteY37" fmla="*/ 997857 h 1034143"/>
              <a:gd name="connsiteX38" fmla="*/ 1894114 w 5805714"/>
              <a:gd name="connsiteY38" fmla="*/ 941614 h 1034143"/>
              <a:gd name="connsiteX39" fmla="*/ 1785257 w 5805714"/>
              <a:gd name="connsiteY39" fmla="*/ 992414 h 1034143"/>
              <a:gd name="connsiteX40" fmla="*/ 1654628 w 5805714"/>
              <a:gd name="connsiteY40" fmla="*/ 986971 h 1034143"/>
              <a:gd name="connsiteX41" fmla="*/ 1520371 w 5805714"/>
              <a:gd name="connsiteY41" fmla="*/ 1034143 h 1034143"/>
              <a:gd name="connsiteX42" fmla="*/ 1348921 w 5805714"/>
              <a:gd name="connsiteY42" fmla="*/ 960664 h 1034143"/>
              <a:gd name="connsiteX43" fmla="*/ 1230086 w 5805714"/>
              <a:gd name="connsiteY43" fmla="*/ 986971 h 1034143"/>
              <a:gd name="connsiteX44" fmla="*/ 1127578 w 5805714"/>
              <a:gd name="connsiteY44" fmla="*/ 954314 h 1034143"/>
              <a:gd name="connsiteX45" fmla="*/ 1030514 w 5805714"/>
              <a:gd name="connsiteY45" fmla="*/ 1016000 h 1034143"/>
              <a:gd name="connsiteX46" fmla="*/ 928914 w 5805714"/>
              <a:gd name="connsiteY46" fmla="*/ 1016000 h 1034143"/>
              <a:gd name="connsiteX47" fmla="*/ 798286 w 5805714"/>
              <a:gd name="connsiteY47" fmla="*/ 943428 h 1034143"/>
              <a:gd name="connsiteX48" fmla="*/ 653143 w 5805714"/>
              <a:gd name="connsiteY48" fmla="*/ 928914 h 1034143"/>
              <a:gd name="connsiteX49" fmla="*/ 537028 w 5805714"/>
              <a:gd name="connsiteY49" fmla="*/ 957943 h 1034143"/>
              <a:gd name="connsiteX50" fmla="*/ 493486 w 5805714"/>
              <a:gd name="connsiteY50" fmla="*/ 1001485 h 1034143"/>
              <a:gd name="connsiteX51" fmla="*/ 383721 w 5805714"/>
              <a:gd name="connsiteY51" fmla="*/ 962478 h 1034143"/>
              <a:gd name="connsiteX52" fmla="*/ 319314 w 5805714"/>
              <a:gd name="connsiteY52" fmla="*/ 928914 h 1034143"/>
              <a:gd name="connsiteX53" fmla="*/ 224064 w 5805714"/>
              <a:gd name="connsiteY53" fmla="*/ 947964 h 1034143"/>
              <a:gd name="connsiteX54" fmla="*/ 0 w 5805714"/>
              <a:gd name="connsiteY54"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76207 w 5805714"/>
              <a:gd name="connsiteY4" fmla="*/ 967014 h 1034143"/>
              <a:gd name="connsiteX5" fmla="*/ 5493657 w 5805714"/>
              <a:gd name="connsiteY5" fmla="*/ 929821 h 1034143"/>
              <a:gd name="connsiteX6" fmla="*/ 5324021 w 5805714"/>
              <a:gd name="connsiteY6" fmla="*/ 965200 h 1034143"/>
              <a:gd name="connsiteX7" fmla="*/ 5147128 w 5805714"/>
              <a:gd name="connsiteY7" fmla="*/ 906235 h 1034143"/>
              <a:gd name="connsiteX8" fmla="*/ 4992007 w 5805714"/>
              <a:gd name="connsiteY8" fmla="*/ 954314 h 1034143"/>
              <a:gd name="connsiteX9" fmla="*/ 5007428 w 5805714"/>
              <a:gd name="connsiteY9" fmla="*/ 957943 h 1034143"/>
              <a:gd name="connsiteX10" fmla="*/ 4841421 w 5805714"/>
              <a:gd name="connsiteY10" fmla="*/ 921657 h 1034143"/>
              <a:gd name="connsiteX11" fmla="*/ 4779736 w 5805714"/>
              <a:gd name="connsiteY11" fmla="*/ 994228 h 1034143"/>
              <a:gd name="connsiteX12" fmla="*/ 4644571 w 5805714"/>
              <a:gd name="connsiteY12" fmla="*/ 943428 h 1034143"/>
              <a:gd name="connsiteX13" fmla="*/ 4524828 w 5805714"/>
              <a:gd name="connsiteY13" fmla="*/ 913493 h 1034143"/>
              <a:gd name="connsiteX14" fmla="*/ 4405993 w 5805714"/>
              <a:gd name="connsiteY14" fmla="*/ 946150 h 1034143"/>
              <a:gd name="connsiteX15" fmla="*/ 4278086 w 5805714"/>
              <a:gd name="connsiteY15" fmla="*/ 998764 h 1034143"/>
              <a:gd name="connsiteX16" fmla="*/ 4125686 w 5805714"/>
              <a:gd name="connsiteY16" fmla="*/ 913493 h 1034143"/>
              <a:gd name="connsiteX17" fmla="*/ 4054021 w 5805714"/>
              <a:gd name="connsiteY17" fmla="*/ 993321 h 1034143"/>
              <a:gd name="connsiteX18" fmla="*/ 3889828 w 5805714"/>
              <a:gd name="connsiteY18" fmla="*/ 914400 h 1034143"/>
              <a:gd name="connsiteX19" fmla="*/ 3788228 w 5805714"/>
              <a:gd name="connsiteY19" fmla="*/ 957943 h 1034143"/>
              <a:gd name="connsiteX20" fmla="*/ 3605893 w 5805714"/>
              <a:gd name="connsiteY20" fmla="*/ 910771 h 1034143"/>
              <a:gd name="connsiteX21" fmla="*/ 3521528 w 5805714"/>
              <a:gd name="connsiteY21" fmla="*/ 961571 h 1034143"/>
              <a:gd name="connsiteX22" fmla="*/ 3387271 w 5805714"/>
              <a:gd name="connsiteY22" fmla="*/ 968828 h 1034143"/>
              <a:gd name="connsiteX23" fmla="*/ 3252107 w 5805714"/>
              <a:gd name="connsiteY23" fmla="*/ 922564 h 1034143"/>
              <a:gd name="connsiteX24" fmla="*/ 3164114 w 5805714"/>
              <a:gd name="connsiteY24" fmla="*/ 914400 h 1034143"/>
              <a:gd name="connsiteX25" fmla="*/ 3125107 w 5805714"/>
              <a:gd name="connsiteY25" fmla="*/ 960664 h 1034143"/>
              <a:gd name="connsiteX26" fmla="*/ 3045278 w 5805714"/>
              <a:gd name="connsiteY26" fmla="*/ 915307 h 1034143"/>
              <a:gd name="connsiteX27" fmla="*/ 2982686 w 5805714"/>
              <a:gd name="connsiteY27" fmla="*/ 946150 h 1034143"/>
              <a:gd name="connsiteX28" fmla="*/ 2830286 w 5805714"/>
              <a:gd name="connsiteY28" fmla="*/ 943428 h 1034143"/>
              <a:gd name="connsiteX29" fmla="*/ 2801257 w 5805714"/>
              <a:gd name="connsiteY29" fmla="*/ 1001485 h 1034143"/>
              <a:gd name="connsiteX30" fmla="*/ 2699657 w 5805714"/>
              <a:gd name="connsiteY30" fmla="*/ 1001485 h 1034143"/>
              <a:gd name="connsiteX31" fmla="*/ 2625271 w 5805714"/>
              <a:gd name="connsiteY31" fmla="*/ 975178 h 1034143"/>
              <a:gd name="connsiteX32" fmla="*/ 2554514 w 5805714"/>
              <a:gd name="connsiteY32" fmla="*/ 943428 h 1034143"/>
              <a:gd name="connsiteX33" fmla="*/ 2509157 w 5805714"/>
              <a:gd name="connsiteY33" fmla="*/ 986064 h 1034143"/>
              <a:gd name="connsiteX34" fmla="*/ 2393043 w 5805714"/>
              <a:gd name="connsiteY34" fmla="*/ 983343 h 1034143"/>
              <a:gd name="connsiteX35" fmla="*/ 2305050 w 5805714"/>
              <a:gd name="connsiteY35" fmla="*/ 1023257 h 1034143"/>
              <a:gd name="connsiteX36" fmla="*/ 2169886 w 5805714"/>
              <a:gd name="connsiteY36" fmla="*/ 982435 h 1034143"/>
              <a:gd name="connsiteX37" fmla="*/ 2012043 w 5805714"/>
              <a:gd name="connsiteY37" fmla="*/ 997857 h 1034143"/>
              <a:gd name="connsiteX38" fmla="*/ 1894114 w 5805714"/>
              <a:gd name="connsiteY38" fmla="*/ 941614 h 1034143"/>
              <a:gd name="connsiteX39" fmla="*/ 1785257 w 5805714"/>
              <a:gd name="connsiteY39" fmla="*/ 992414 h 1034143"/>
              <a:gd name="connsiteX40" fmla="*/ 1654628 w 5805714"/>
              <a:gd name="connsiteY40" fmla="*/ 986971 h 1034143"/>
              <a:gd name="connsiteX41" fmla="*/ 1520371 w 5805714"/>
              <a:gd name="connsiteY41" fmla="*/ 1034143 h 1034143"/>
              <a:gd name="connsiteX42" fmla="*/ 1348921 w 5805714"/>
              <a:gd name="connsiteY42" fmla="*/ 960664 h 1034143"/>
              <a:gd name="connsiteX43" fmla="*/ 1230086 w 5805714"/>
              <a:gd name="connsiteY43" fmla="*/ 986971 h 1034143"/>
              <a:gd name="connsiteX44" fmla="*/ 1127578 w 5805714"/>
              <a:gd name="connsiteY44" fmla="*/ 954314 h 1034143"/>
              <a:gd name="connsiteX45" fmla="*/ 1030514 w 5805714"/>
              <a:gd name="connsiteY45" fmla="*/ 1016000 h 1034143"/>
              <a:gd name="connsiteX46" fmla="*/ 928914 w 5805714"/>
              <a:gd name="connsiteY46" fmla="*/ 1016000 h 1034143"/>
              <a:gd name="connsiteX47" fmla="*/ 798286 w 5805714"/>
              <a:gd name="connsiteY47" fmla="*/ 943428 h 1034143"/>
              <a:gd name="connsiteX48" fmla="*/ 653143 w 5805714"/>
              <a:gd name="connsiteY48" fmla="*/ 928914 h 1034143"/>
              <a:gd name="connsiteX49" fmla="*/ 537028 w 5805714"/>
              <a:gd name="connsiteY49" fmla="*/ 957943 h 1034143"/>
              <a:gd name="connsiteX50" fmla="*/ 493486 w 5805714"/>
              <a:gd name="connsiteY50" fmla="*/ 1001485 h 1034143"/>
              <a:gd name="connsiteX51" fmla="*/ 383721 w 5805714"/>
              <a:gd name="connsiteY51" fmla="*/ 962478 h 1034143"/>
              <a:gd name="connsiteX52" fmla="*/ 319314 w 5805714"/>
              <a:gd name="connsiteY52" fmla="*/ 928914 h 1034143"/>
              <a:gd name="connsiteX53" fmla="*/ 224064 w 5805714"/>
              <a:gd name="connsiteY53" fmla="*/ 947964 h 1034143"/>
              <a:gd name="connsiteX54" fmla="*/ 0 w 5805714"/>
              <a:gd name="connsiteY54"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77807 w 5805714"/>
              <a:gd name="connsiteY4" fmla="*/ 95431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224064 w 5805714"/>
              <a:gd name="connsiteY54" fmla="*/ 94796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224064 w 5805714"/>
              <a:gd name="connsiteY54" fmla="*/ 94796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262164 w 5805714"/>
              <a:gd name="connsiteY53" fmla="*/ 9416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416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78543 w 5805714"/>
              <a:gd name="connsiteY49" fmla="*/ 94796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60186 w 5805714"/>
              <a:gd name="connsiteY48" fmla="*/ 9815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03514 w 5805714"/>
              <a:gd name="connsiteY47" fmla="*/ 971550 h 1034143"/>
              <a:gd name="connsiteX48" fmla="*/ 760186 w 5805714"/>
              <a:gd name="connsiteY48" fmla="*/ 9815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5217"/>
              <a:gd name="connsiteX1" fmla="*/ 0 w 5805714"/>
              <a:gd name="connsiteY1" fmla="*/ 0 h 1035217"/>
              <a:gd name="connsiteX2" fmla="*/ 5805714 w 5805714"/>
              <a:gd name="connsiteY2" fmla="*/ 0 h 1035217"/>
              <a:gd name="connsiteX3" fmla="*/ 5805714 w 5805714"/>
              <a:gd name="connsiteY3" fmla="*/ 957943 h 1035217"/>
              <a:gd name="connsiteX4" fmla="*/ 5684157 w 5805714"/>
              <a:gd name="connsiteY4" fmla="*/ 935264 h 1035217"/>
              <a:gd name="connsiteX5" fmla="*/ 5576207 w 5805714"/>
              <a:gd name="connsiteY5" fmla="*/ 967014 h 1035217"/>
              <a:gd name="connsiteX6" fmla="*/ 5493657 w 5805714"/>
              <a:gd name="connsiteY6" fmla="*/ 929821 h 1035217"/>
              <a:gd name="connsiteX7" fmla="*/ 5324021 w 5805714"/>
              <a:gd name="connsiteY7" fmla="*/ 965200 h 1035217"/>
              <a:gd name="connsiteX8" fmla="*/ 5147128 w 5805714"/>
              <a:gd name="connsiteY8" fmla="*/ 906235 h 1035217"/>
              <a:gd name="connsiteX9" fmla="*/ 4992007 w 5805714"/>
              <a:gd name="connsiteY9" fmla="*/ 954314 h 1035217"/>
              <a:gd name="connsiteX10" fmla="*/ 5007428 w 5805714"/>
              <a:gd name="connsiteY10" fmla="*/ 957943 h 1035217"/>
              <a:gd name="connsiteX11" fmla="*/ 4841421 w 5805714"/>
              <a:gd name="connsiteY11" fmla="*/ 921657 h 1035217"/>
              <a:gd name="connsiteX12" fmla="*/ 4779736 w 5805714"/>
              <a:gd name="connsiteY12" fmla="*/ 994228 h 1035217"/>
              <a:gd name="connsiteX13" fmla="*/ 4644571 w 5805714"/>
              <a:gd name="connsiteY13" fmla="*/ 943428 h 1035217"/>
              <a:gd name="connsiteX14" fmla="*/ 4524828 w 5805714"/>
              <a:gd name="connsiteY14" fmla="*/ 913493 h 1035217"/>
              <a:gd name="connsiteX15" fmla="*/ 4405993 w 5805714"/>
              <a:gd name="connsiteY15" fmla="*/ 946150 h 1035217"/>
              <a:gd name="connsiteX16" fmla="*/ 4278086 w 5805714"/>
              <a:gd name="connsiteY16" fmla="*/ 998764 h 1035217"/>
              <a:gd name="connsiteX17" fmla="*/ 4125686 w 5805714"/>
              <a:gd name="connsiteY17" fmla="*/ 913493 h 1035217"/>
              <a:gd name="connsiteX18" fmla="*/ 4054021 w 5805714"/>
              <a:gd name="connsiteY18" fmla="*/ 993321 h 1035217"/>
              <a:gd name="connsiteX19" fmla="*/ 3889828 w 5805714"/>
              <a:gd name="connsiteY19" fmla="*/ 914400 h 1035217"/>
              <a:gd name="connsiteX20" fmla="*/ 3788228 w 5805714"/>
              <a:gd name="connsiteY20" fmla="*/ 957943 h 1035217"/>
              <a:gd name="connsiteX21" fmla="*/ 3605893 w 5805714"/>
              <a:gd name="connsiteY21" fmla="*/ 910771 h 1035217"/>
              <a:gd name="connsiteX22" fmla="*/ 3521528 w 5805714"/>
              <a:gd name="connsiteY22" fmla="*/ 961571 h 1035217"/>
              <a:gd name="connsiteX23" fmla="*/ 3387271 w 5805714"/>
              <a:gd name="connsiteY23" fmla="*/ 968828 h 1035217"/>
              <a:gd name="connsiteX24" fmla="*/ 3252107 w 5805714"/>
              <a:gd name="connsiteY24" fmla="*/ 922564 h 1035217"/>
              <a:gd name="connsiteX25" fmla="*/ 3164114 w 5805714"/>
              <a:gd name="connsiteY25" fmla="*/ 914400 h 1035217"/>
              <a:gd name="connsiteX26" fmla="*/ 3125107 w 5805714"/>
              <a:gd name="connsiteY26" fmla="*/ 960664 h 1035217"/>
              <a:gd name="connsiteX27" fmla="*/ 3045278 w 5805714"/>
              <a:gd name="connsiteY27" fmla="*/ 915307 h 1035217"/>
              <a:gd name="connsiteX28" fmla="*/ 2982686 w 5805714"/>
              <a:gd name="connsiteY28" fmla="*/ 1035050 h 1035217"/>
              <a:gd name="connsiteX29" fmla="*/ 2830286 w 5805714"/>
              <a:gd name="connsiteY29" fmla="*/ 943428 h 1035217"/>
              <a:gd name="connsiteX30" fmla="*/ 2801257 w 5805714"/>
              <a:gd name="connsiteY30" fmla="*/ 1001485 h 1035217"/>
              <a:gd name="connsiteX31" fmla="*/ 2699657 w 5805714"/>
              <a:gd name="connsiteY31" fmla="*/ 1001485 h 1035217"/>
              <a:gd name="connsiteX32" fmla="*/ 2625271 w 5805714"/>
              <a:gd name="connsiteY32" fmla="*/ 975178 h 1035217"/>
              <a:gd name="connsiteX33" fmla="*/ 2554514 w 5805714"/>
              <a:gd name="connsiteY33" fmla="*/ 943428 h 1035217"/>
              <a:gd name="connsiteX34" fmla="*/ 2509157 w 5805714"/>
              <a:gd name="connsiteY34" fmla="*/ 986064 h 1035217"/>
              <a:gd name="connsiteX35" fmla="*/ 2393043 w 5805714"/>
              <a:gd name="connsiteY35" fmla="*/ 983343 h 1035217"/>
              <a:gd name="connsiteX36" fmla="*/ 2305050 w 5805714"/>
              <a:gd name="connsiteY36" fmla="*/ 1023257 h 1035217"/>
              <a:gd name="connsiteX37" fmla="*/ 2169886 w 5805714"/>
              <a:gd name="connsiteY37" fmla="*/ 982435 h 1035217"/>
              <a:gd name="connsiteX38" fmla="*/ 2012043 w 5805714"/>
              <a:gd name="connsiteY38" fmla="*/ 997857 h 1035217"/>
              <a:gd name="connsiteX39" fmla="*/ 1894114 w 5805714"/>
              <a:gd name="connsiteY39" fmla="*/ 941614 h 1035217"/>
              <a:gd name="connsiteX40" fmla="*/ 1785257 w 5805714"/>
              <a:gd name="connsiteY40" fmla="*/ 992414 h 1035217"/>
              <a:gd name="connsiteX41" fmla="*/ 1654628 w 5805714"/>
              <a:gd name="connsiteY41" fmla="*/ 986971 h 1035217"/>
              <a:gd name="connsiteX42" fmla="*/ 1520371 w 5805714"/>
              <a:gd name="connsiteY42" fmla="*/ 1034143 h 1035217"/>
              <a:gd name="connsiteX43" fmla="*/ 1348921 w 5805714"/>
              <a:gd name="connsiteY43" fmla="*/ 960664 h 1035217"/>
              <a:gd name="connsiteX44" fmla="*/ 1230086 w 5805714"/>
              <a:gd name="connsiteY44" fmla="*/ 986971 h 1035217"/>
              <a:gd name="connsiteX45" fmla="*/ 1127578 w 5805714"/>
              <a:gd name="connsiteY45" fmla="*/ 954314 h 1035217"/>
              <a:gd name="connsiteX46" fmla="*/ 1030514 w 5805714"/>
              <a:gd name="connsiteY46" fmla="*/ 1016000 h 1035217"/>
              <a:gd name="connsiteX47" fmla="*/ 903514 w 5805714"/>
              <a:gd name="connsiteY47" fmla="*/ 971550 h 1035217"/>
              <a:gd name="connsiteX48" fmla="*/ 760186 w 5805714"/>
              <a:gd name="connsiteY48" fmla="*/ 981528 h 1035217"/>
              <a:gd name="connsiteX49" fmla="*/ 678543 w 5805714"/>
              <a:gd name="connsiteY49" fmla="*/ 947964 h 1035217"/>
              <a:gd name="connsiteX50" fmla="*/ 594178 w 5805714"/>
              <a:gd name="connsiteY50" fmla="*/ 996043 h 1035217"/>
              <a:gd name="connsiteX51" fmla="*/ 493486 w 5805714"/>
              <a:gd name="connsiteY51" fmla="*/ 1001485 h 1035217"/>
              <a:gd name="connsiteX52" fmla="*/ 390071 w 5805714"/>
              <a:gd name="connsiteY52" fmla="*/ 930728 h 1035217"/>
              <a:gd name="connsiteX53" fmla="*/ 262164 w 5805714"/>
              <a:gd name="connsiteY53" fmla="*/ 979714 h 1035217"/>
              <a:gd name="connsiteX54" fmla="*/ 103414 w 5805714"/>
              <a:gd name="connsiteY54" fmla="*/ 967014 h 1035217"/>
              <a:gd name="connsiteX55" fmla="*/ 0 w 5805714"/>
              <a:gd name="connsiteY55" fmla="*/ 1001485 h 1035217"/>
              <a:gd name="connsiteX0" fmla="*/ 0 w 5805714"/>
              <a:gd name="connsiteY0" fmla="*/ 1001485 h 1035077"/>
              <a:gd name="connsiteX1" fmla="*/ 0 w 5805714"/>
              <a:gd name="connsiteY1" fmla="*/ 0 h 1035077"/>
              <a:gd name="connsiteX2" fmla="*/ 5805714 w 5805714"/>
              <a:gd name="connsiteY2" fmla="*/ 0 h 1035077"/>
              <a:gd name="connsiteX3" fmla="*/ 5805714 w 5805714"/>
              <a:gd name="connsiteY3" fmla="*/ 957943 h 1035077"/>
              <a:gd name="connsiteX4" fmla="*/ 5684157 w 5805714"/>
              <a:gd name="connsiteY4" fmla="*/ 935264 h 1035077"/>
              <a:gd name="connsiteX5" fmla="*/ 5576207 w 5805714"/>
              <a:gd name="connsiteY5" fmla="*/ 967014 h 1035077"/>
              <a:gd name="connsiteX6" fmla="*/ 5493657 w 5805714"/>
              <a:gd name="connsiteY6" fmla="*/ 929821 h 1035077"/>
              <a:gd name="connsiteX7" fmla="*/ 5324021 w 5805714"/>
              <a:gd name="connsiteY7" fmla="*/ 965200 h 1035077"/>
              <a:gd name="connsiteX8" fmla="*/ 5147128 w 5805714"/>
              <a:gd name="connsiteY8" fmla="*/ 906235 h 1035077"/>
              <a:gd name="connsiteX9" fmla="*/ 4992007 w 5805714"/>
              <a:gd name="connsiteY9" fmla="*/ 954314 h 1035077"/>
              <a:gd name="connsiteX10" fmla="*/ 5007428 w 5805714"/>
              <a:gd name="connsiteY10" fmla="*/ 957943 h 1035077"/>
              <a:gd name="connsiteX11" fmla="*/ 4841421 w 5805714"/>
              <a:gd name="connsiteY11" fmla="*/ 921657 h 1035077"/>
              <a:gd name="connsiteX12" fmla="*/ 4779736 w 5805714"/>
              <a:gd name="connsiteY12" fmla="*/ 994228 h 1035077"/>
              <a:gd name="connsiteX13" fmla="*/ 4644571 w 5805714"/>
              <a:gd name="connsiteY13" fmla="*/ 943428 h 1035077"/>
              <a:gd name="connsiteX14" fmla="*/ 4524828 w 5805714"/>
              <a:gd name="connsiteY14" fmla="*/ 913493 h 1035077"/>
              <a:gd name="connsiteX15" fmla="*/ 4405993 w 5805714"/>
              <a:gd name="connsiteY15" fmla="*/ 946150 h 1035077"/>
              <a:gd name="connsiteX16" fmla="*/ 4278086 w 5805714"/>
              <a:gd name="connsiteY16" fmla="*/ 998764 h 1035077"/>
              <a:gd name="connsiteX17" fmla="*/ 4125686 w 5805714"/>
              <a:gd name="connsiteY17" fmla="*/ 913493 h 1035077"/>
              <a:gd name="connsiteX18" fmla="*/ 4054021 w 5805714"/>
              <a:gd name="connsiteY18" fmla="*/ 993321 h 1035077"/>
              <a:gd name="connsiteX19" fmla="*/ 3889828 w 5805714"/>
              <a:gd name="connsiteY19" fmla="*/ 914400 h 1035077"/>
              <a:gd name="connsiteX20" fmla="*/ 3788228 w 5805714"/>
              <a:gd name="connsiteY20" fmla="*/ 957943 h 1035077"/>
              <a:gd name="connsiteX21" fmla="*/ 3605893 w 5805714"/>
              <a:gd name="connsiteY21" fmla="*/ 910771 h 1035077"/>
              <a:gd name="connsiteX22" fmla="*/ 3521528 w 5805714"/>
              <a:gd name="connsiteY22" fmla="*/ 961571 h 1035077"/>
              <a:gd name="connsiteX23" fmla="*/ 3387271 w 5805714"/>
              <a:gd name="connsiteY23" fmla="*/ 968828 h 1035077"/>
              <a:gd name="connsiteX24" fmla="*/ 3252107 w 5805714"/>
              <a:gd name="connsiteY24" fmla="*/ 922564 h 1035077"/>
              <a:gd name="connsiteX25" fmla="*/ 3164114 w 5805714"/>
              <a:gd name="connsiteY25" fmla="*/ 914400 h 1035077"/>
              <a:gd name="connsiteX26" fmla="*/ 3125107 w 5805714"/>
              <a:gd name="connsiteY26" fmla="*/ 960664 h 1035077"/>
              <a:gd name="connsiteX27" fmla="*/ 3070678 w 5805714"/>
              <a:gd name="connsiteY27" fmla="*/ 953407 h 1035077"/>
              <a:gd name="connsiteX28" fmla="*/ 2982686 w 5805714"/>
              <a:gd name="connsiteY28" fmla="*/ 1035050 h 1035077"/>
              <a:gd name="connsiteX29" fmla="*/ 2830286 w 5805714"/>
              <a:gd name="connsiteY29" fmla="*/ 943428 h 1035077"/>
              <a:gd name="connsiteX30" fmla="*/ 2801257 w 5805714"/>
              <a:gd name="connsiteY30" fmla="*/ 1001485 h 1035077"/>
              <a:gd name="connsiteX31" fmla="*/ 2699657 w 5805714"/>
              <a:gd name="connsiteY31" fmla="*/ 1001485 h 1035077"/>
              <a:gd name="connsiteX32" fmla="*/ 2625271 w 5805714"/>
              <a:gd name="connsiteY32" fmla="*/ 975178 h 1035077"/>
              <a:gd name="connsiteX33" fmla="*/ 2554514 w 5805714"/>
              <a:gd name="connsiteY33" fmla="*/ 943428 h 1035077"/>
              <a:gd name="connsiteX34" fmla="*/ 2509157 w 5805714"/>
              <a:gd name="connsiteY34" fmla="*/ 986064 h 1035077"/>
              <a:gd name="connsiteX35" fmla="*/ 2393043 w 5805714"/>
              <a:gd name="connsiteY35" fmla="*/ 983343 h 1035077"/>
              <a:gd name="connsiteX36" fmla="*/ 2305050 w 5805714"/>
              <a:gd name="connsiteY36" fmla="*/ 1023257 h 1035077"/>
              <a:gd name="connsiteX37" fmla="*/ 2169886 w 5805714"/>
              <a:gd name="connsiteY37" fmla="*/ 982435 h 1035077"/>
              <a:gd name="connsiteX38" fmla="*/ 2012043 w 5805714"/>
              <a:gd name="connsiteY38" fmla="*/ 997857 h 1035077"/>
              <a:gd name="connsiteX39" fmla="*/ 1894114 w 5805714"/>
              <a:gd name="connsiteY39" fmla="*/ 941614 h 1035077"/>
              <a:gd name="connsiteX40" fmla="*/ 1785257 w 5805714"/>
              <a:gd name="connsiteY40" fmla="*/ 992414 h 1035077"/>
              <a:gd name="connsiteX41" fmla="*/ 1654628 w 5805714"/>
              <a:gd name="connsiteY41" fmla="*/ 986971 h 1035077"/>
              <a:gd name="connsiteX42" fmla="*/ 1520371 w 5805714"/>
              <a:gd name="connsiteY42" fmla="*/ 1034143 h 1035077"/>
              <a:gd name="connsiteX43" fmla="*/ 1348921 w 5805714"/>
              <a:gd name="connsiteY43" fmla="*/ 960664 h 1035077"/>
              <a:gd name="connsiteX44" fmla="*/ 1230086 w 5805714"/>
              <a:gd name="connsiteY44" fmla="*/ 986971 h 1035077"/>
              <a:gd name="connsiteX45" fmla="*/ 1127578 w 5805714"/>
              <a:gd name="connsiteY45" fmla="*/ 954314 h 1035077"/>
              <a:gd name="connsiteX46" fmla="*/ 1030514 w 5805714"/>
              <a:gd name="connsiteY46" fmla="*/ 1016000 h 1035077"/>
              <a:gd name="connsiteX47" fmla="*/ 903514 w 5805714"/>
              <a:gd name="connsiteY47" fmla="*/ 971550 h 1035077"/>
              <a:gd name="connsiteX48" fmla="*/ 760186 w 5805714"/>
              <a:gd name="connsiteY48" fmla="*/ 981528 h 1035077"/>
              <a:gd name="connsiteX49" fmla="*/ 678543 w 5805714"/>
              <a:gd name="connsiteY49" fmla="*/ 947964 h 1035077"/>
              <a:gd name="connsiteX50" fmla="*/ 594178 w 5805714"/>
              <a:gd name="connsiteY50" fmla="*/ 996043 h 1035077"/>
              <a:gd name="connsiteX51" fmla="*/ 493486 w 5805714"/>
              <a:gd name="connsiteY51" fmla="*/ 1001485 h 1035077"/>
              <a:gd name="connsiteX52" fmla="*/ 390071 w 5805714"/>
              <a:gd name="connsiteY52" fmla="*/ 930728 h 1035077"/>
              <a:gd name="connsiteX53" fmla="*/ 262164 w 5805714"/>
              <a:gd name="connsiteY53" fmla="*/ 979714 h 1035077"/>
              <a:gd name="connsiteX54" fmla="*/ 103414 w 5805714"/>
              <a:gd name="connsiteY54" fmla="*/ 967014 h 1035077"/>
              <a:gd name="connsiteX55" fmla="*/ 0 w 5805714"/>
              <a:gd name="connsiteY55" fmla="*/ 1001485 h 1035077"/>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52107 w 5805714"/>
              <a:gd name="connsiteY24" fmla="*/ 922564 h 1035118"/>
              <a:gd name="connsiteX25" fmla="*/ 3164114 w 5805714"/>
              <a:gd name="connsiteY25" fmla="*/ 914400 h 1035118"/>
              <a:gd name="connsiteX26" fmla="*/ 3125107 w 5805714"/>
              <a:gd name="connsiteY26" fmla="*/ 960664 h 1035118"/>
              <a:gd name="connsiteX27" fmla="*/ 3070678 w 5805714"/>
              <a:gd name="connsiteY27" fmla="*/ 953407 h 1035118"/>
              <a:gd name="connsiteX28" fmla="*/ 2982686 w 5805714"/>
              <a:gd name="connsiteY28" fmla="*/ 1035050 h 1035118"/>
              <a:gd name="connsiteX29" fmla="*/ 2877457 w 5805714"/>
              <a:gd name="connsiteY29" fmla="*/ 967014 h 1035118"/>
              <a:gd name="connsiteX30" fmla="*/ 2830286 w 5805714"/>
              <a:gd name="connsiteY30" fmla="*/ 943428 h 1035118"/>
              <a:gd name="connsiteX31" fmla="*/ 2801257 w 5805714"/>
              <a:gd name="connsiteY31" fmla="*/ 1001485 h 1035118"/>
              <a:gd name="connsiteX32" fmla="*/ 2699657 w 5805714"/>
              <a:gd name="connsiteY32" fmla="*/ 1001485 h 1035118"/>
              <a:gd name="connsiteX33" fmla="*/ 2625271 w 5805714"/>
              <a:gd name="connsiteY33" fmla="*/ 975178 h 1035118"/>
              <a:gd name="connsiteX34" fmla="*/ 2554514 w 5805714"/>
              <a:gd name="connsiteY34" fmla="*/ 943428 h 1035118"/>
              <a:gd name="connsiteX35" fmla="*/ 2509157 w 5805714"/>
              <a:gd name="connsiteY35" fmla="*/ 986064 h 1035118"/>
              <a:gd name="connsiteX36" fmla="*/ 2393043 w 5805714"/>
              <a:gd name="connsiteY36" fmla="*/ 983343 h 1035118"/>
              <a:gd name="connsiteX37" fmla="*/ 2305050 w 5805714"/>
              <a:gd name="connsiteY37" fmla="*/ 1023257 h 1035118"/>
              <a:gd name="connsiteX38" fmla="*/ 2169886 w 5805714"/>
              <a:gd name="connsiteY38" fmla="*/ 982435 h 1035118"/>
              <a:gd name="connsiteX39" fmla="*/ 2012043 w 5805714"/>
              <a:gd name="connsiteY39" fmla="*/ 997857 h 1035118"/>
              <a:gd name="connsiteX40" fmla="*/ 1894114 w 5805714"/>
              <a:gd name="connsiteY40" fmla="*/ 941614 h 1035118"/>
              <a:gd name="connsiteX41" fmla="*/ 1785257 w 5805714"/>
              <a:gd name="connsiteY41" fmla="*/ 992414 h 1035118"/>
              <a:gd name="connsiteX42" fmla="*/ 1654628 w 5805714"/>
              <a:gd name="connsiteY42" fmla="*/ 986971 h 1035118"/>
              <a:gd name="connsiteX43" fmla="*/ 1520371 w 5805714"/>
              <a:gd name="connsiteY43" fmla="*/ 1034143 h 1035118"/>
              <a:gd name="connsiteX44" fmla="*/ 1348921 w 5805714"/>
              <a:gd name="connsiteY44" fmla="*/ 960664 h 1035118"/>
              <a:gd name="connsiteX45" fmla="*/ 1230086 w 5805714"/>
              <a:gd name="connsiteY45" fmla="*/ 986971 h 1035118"/>
              <a:gd name="connsiteX46" fmla="*/ 1127578 w 5805714"/>
              <a:gd name="connsiteY46" fmla="*/ 954314 h 1035118"/>
              <a:gd name="connsiteX47" fmla="*/ 1030514 w 5805714"/>
              <a:gd name="connsiteY47" fmla="*/ 1016000 h 1035118"/>
              <a:gd name="connsiteX48" fmla="*/ 903514 w 5805714"/>
              <a:gd name="connsiteY48" fmla="*/ 971550 h 1035118"/>
              <a:gd name="connsiteX49" fmla="*/ 760186 w 5805714"/>
              <a:gd name="connsiteY49" fmla="*/ 981528 h 1035118"/>
              <a:gd name="connsiteX50" fmla="*/ 678543 w 5805714"/>
              <a:gd name="connsiteY50" fmla="*/ 947964 h 1035118"/>
              <a:gd name="connsiteX51" fmla="*/ 594178 w 5805714"/>
              <a:gd name="connsiteY51" fmla="*/ 996043 h 1035118"/>
              <a:gd name="connsiteX52" fmla="*/ 493486 w 5805714"/>
              <a:gd name="connsiteY52" fmla="*/ 1001485 h 1035118"/>
              <a:gd name="connsiteX53" fmla="*/ 390071 w 5805714"/>
              <a:gd name="connsiteY53" fmla="*/ 930728 h 1035118"/>
              <a:gd name="connsiteX54" fmla="*/ 262164 w 5805714"/>
              <a:gd name="connsiteY54" fmla="*/ 979714 h 1035118"/>
              <a:gd name="connsiteX55" fmla="*/ 103414 w 5805714"/>
              <a:gd name="connsiteY55" fmla="*/ 967014 h 1035118"/>
              <a:gd name="connsiteX56" fmla="*/ 0 w 5805714"/>
              <a:gd name="connsiteY56"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77507 w 5805714"/>
              <a:gd name="connsiteY24" fmla="*/ 967014 h 1035118"/>
              <a:gd name="connsiteX25" fmla="*/ 3164114 w 5805714"/>
              <a:gd name="connsiteY25" fmla="*/ 914400 h 1035118"/>
              <a:gd name="connsiteX26" fmla="*/ 3125107 w 5805714"/>
              <a:gd name="connsiteY26" fmla="*/ 960664 h 1035118"/>
              <a:gd name="connsiteX27" fmla="*/ 3070678 w 5805714"/>
              <a:gd name="connsiteY27" fmla="*/ 953407 h 1035118"/>
              <a:gd name="connsiteX28" fmla="*/ 2982686 w 5805714"/>
              <a:gd name="connsiteY28" fmla="*/ 1035050 h 1035118"/>
              <a:gd name="connsiteX29" fmla="*/ 2877457 w 5805714"/>
              <a:gd name="connsiteY29" fmla="*/ 967014 h 1035118"/>
              <a:gd name="connsiteX30" fmla="*/ 2830286 w 5805714"/>
              <a:gd name="connsiteY30" fmla="*/ 943428 h 1035118"/>
              <a:gd name="connsiteX31" fmla="*/ 2801257 w 5805714"/>
              <a:gd name="connsiteY31" fmla="*/ 1001485 h 1035118"/>
              <a:gd name="connsiteX32" fmla="*/ 2699657 w 5805714"/>
              <a:gd name="connsiteY32" fmla="*/ 1001485 h 1035118"/>
              <a:gd name="connsiteX33" fmla="*/ 2625271 w 5805714"/>
              <a:gd name="connsiteY33" fmla="*/ 975178 h 1035118"/>
              <a:gd name="connsiteX34" fmla="*/ 2554514 w 5805714"/>
              <a:gd name="connsiteY34" fmla="*/ 943428 h 1035118"/>
              <a:gd name="connsiteX35" fmla="*/ 2509157 w 5805714"/>
              <a:gd name="connsiteY35" fmla="*/ 986064 h 1035118"/>
              <a:gd name="connsiteX36" fmla="*/ 2393043 w 5805714"/>
              <a:gd name="connsiteY36" fmla="*/ 983343 h 1035118"/>
              <a:gd name="connsiteX37" fmla="*/ 2305050 w 5805714"/>
              <a:gd name="connsiteY37" fmla="*/ 1023257 h 1035118"/>
              <a:gd name="connsiteX38" fmla="*/ 2169886 w 5805714"/>
              <a:gd name="connsiteY38" fmla="*/ 982435 h 1035118"/>
              <a:gd name="connsiteX39" fmla="*/ 2012043 w 5805714"/>
              <a:gd name="connsiteY39" fmla="*/ 997857 h 1035118"/>
              <a:gd name="connsiteX40" fmla="*/ 1894114 w 5805714"/>
              <a:gd name="connsiteY40" fmla="*/ 941614 h 1035118"/>
              <a:gd name="connsiteX41" fmla="*/ 1785257 w 5805714"/>
              <a:gd name="connsiteY41" fmla="*/ 992414 h 1035118"/>
              <a:gd name="connsiteX42" fmla="*/ 1654628 w 5805714"/>
              <a:gd name="connsiteY42" fmla="*/ 986971 h 1035118"/>
              <a:gd name="connsiteX43" fmla="*/ 1520371 w 5805714"/>
              <a:gd name="connsiteY43" fmla="*/ 1034143 h 1035118"/>
              <a:gd name="connsiteX44" fmla="*/ 1348921 w 5805714"/>
              <a:gd name="connsiteY44" fmla="*/ 960664 h 1035118"/>
              <a:gd name="connsiteX45" fmla="*/ 1230086 w 5805714"/>
              <a:gd name="connsiteY45" fmla="*/ 986971 h 1035118"/>
              <a:gd name="connsiteX46" fmla="*/ 1127578 w 5805714"/>
              <a:gd name="connsiteY46" fmla="*/ 954314 h 1035118"/>
              <a:gd name="connsiteX47" fmla="*/ 1030514 w 5805714"/>
              <a:gd name="connsiteY47" fmla="*/ 1016000 h 1035118"/>
              <a:gd name="connsiteX48" fmla="*/ 903514 w 5805714"/>
              <a:gd name="connsiteY48" fmla="*/ 971550 h 1035118"/>
              <a:gd name="connsiteX49" fmla="*/ 760186 w 5805714"/>
              <a:gd name="connsiteY49" fmla="*/ 981528 h 1035118"/>
              <a:gd name="connsiteX50" fmla="*/ 678543 w 5805714"/>
              <a:gd name="connsiteY50" fmla="*/ 947964 h 1035118"/>
              <a:gd name="connsiteX51" fmla="*/ 594178 w 5805714"/>
              <a:gd name="connsiteY51" fmla="*/ 996043 h 1035118"/>
              <a:gd name="connsiteX52" fmla="*/ 493486 w 5805714"/>
              <a:gd name="connsiteY52" fmla="*/ 1001485 h 1035118"/>
              <a:gd name="connsiteX53" fmla="*/ 390071 w 5805714"/>
              <a:gd name="connsiteY53" fmla="*/ 930728 h 1035118"/>
              <a:gd name="connsiteX54" fmla="*/ 262164 w 5805714"/>
              <a:gd name="connsiteY54" fmla="*/ 979714 h 1035118"/>
              <a:gd name="connsiteX55" fmla="*/ 103414 w 5805714"/>
              <a:gd name="connsiteY55" fmla="*/ 967014 h 1035118"/>
              <a:gd name="connsiteX56" fmla="*/ 0 w 5805714"/>
              <a:gd name="connsiteY56"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77507 w 5805714"/>
              <a:gd name="connsiteY24" fmla="*/ 96701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93621 w 5805714"/>
              <a:gd name="connsiteY23" fmla="*/ 918028 h 1035118"/>
              <a:gd name="connsiteX24" fmla="*/ 3277507 w 5805714"/>
              <a:gd name="connsiteY24" fmla="*/ 96701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93621 w 5805714"/>
              <a:gd name="connsiteY23" fmla="*/ 91802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52008 w 5805714"/>
              <a:gd name="connsiteY22" fmla="*/ 999671 h 1035118"/>
              <a:gd name="connsiteX23" fmla="*/ 3393621 w 5805714"/>
              <a:gd name="connsiteY23" fmla="*/ 91802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44108 w 5805714"/>
              <a:gd name="connsiteY19" fmla="*/ 92964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054021 w 5805714"/>
              <a:gd name="connsiteY18" fmla="*/ 993321 h 1035118"/>
              <a:gd name="connsiteX19" fmla="*/ 3844108 w 5805714"/>
              <a:gd name="connsiteY19" fmla="*/ 92964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106999 w 5805714"/>
              <a:gd name="connsiteY18" fmla="*/ 9695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3790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3790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4862648 w 5805714"/>
              <a:gd name="connsiteY10" fmla="*/ 102652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99067 w 5805714"/>
              <a:gd name="connsiteY5" fmla="*/ 989874 h 1035118"/>
              <a:gd name="connsiteX6" fmla="*/ 5493657 w 5805714"/>
              <a:gd name="connsiteY6" fmla="*/ 92982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99067 w 5805714"/>
              <a:gd name="connsiteY5" fmla="*/ 989874 h 1035118"/>
              <a:gd name="connsiteX6" fmla="*/ 5463177 w 5805714"/>
              <a:gd name="connsiteY6" fmla="*/ 95268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390071 w 5813334"/>
              <a:gd name="connsiteY55" fmla="*/ 930728 h 1035118"/>
              <a:gd name="connsiteX56" fmla="*/ 262164 w 5813334"/>
              <a:gd name="connsiteY56" fmla="*/ 979714 h 1035118"/>
              <a:gd name="connsiteX57" fmla="*/ 103414 w 5813334"/>
              <a:gd name="connsiteY57" fmla="*/ 967014 h 1035118"/>
              <a:gd name="connsiteX58" fmla="*/ 0 w 581333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390071 w 5813334"/>
              <a:gd name="connsiteY55" fmla="*/ 930728 h 1035118"/>
              <a:gd name="connsiteX56" fmla="*/ 307884 w 5813334"/>
              <a:gd name="connsiteY56" fmla="*/ 1010194 h 1035118"/>
              <a:gd name="connsiteX57" fmla="*/ 103414 w 5813334"/>
              <a:gd name="connsiteY57" fmla="*/ 967014 h 1035118"/>
              <a:gd name="connsiteX58" fmla="*/ 0 w 581333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90071 w 5813334"/>
              <a:gd name="connsiteY56" fmla="*/ 93072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45326 w 5813334"/>
              <a:gd name="connsiteY47" fmla="*/ 100983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55308 w 5813334"/>
              <a:gd name="connsiteY14" fmla="*/ 98207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45326 w 5813334"/>
              <a:gd name="connsiteY47" fmla="*/ 100983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43214"/>
              <a:gd name="connsiteX1" fmla="*/ 0 w 5813334"/>
              <a:gd name="connsiteY1" fmla="*/ 0 h 1043214"/>
              <a:gd name="connsiteX2" fmla="*/ 5805714 w 5813334"/>
              <a:gd name="connsiteY2" fmla="*/ 0 h 1043214"/>
              <a:gd name="connsiteX3" fmla="*/ 5813334 w 5813334"/>
              <a:gd name="connsiteY3" fmla="*/ 1011283 h 1043214"/>
              <a:gd name="connsiteX4" fmla="*/ 5684157 w 5813334"/>
              <a:gd name="connsiteY4" fmla="*/ 935264 h 1043214"/>
              <a:gd name="connsiteX5" fmla="*/ 5606687 w 5813334"/>
              <a:gd name="connsiteY5" fmla="*/ 1043214 h 1043214"/>
              <a:gd name="connsiteX6" fmla="*/ 5463177 w 5813334"/>
              <a:gd name="connsiteY6" fmla="*/ 952681 h 1043214"/>
              <a:gd name="connsiteX7" fmla="*/ 5316401 w 5813334"/>
              <a:gd name="connsiteY7" fmla="*/ 1003300 h 1043214"/>
              <a:gd name="connsiteX8" fmla="*/ 5154748 w 5813334"/>
              <a:gd name="connsiteY8" fmla="*/ 944335 h 1043214"/>
              <a:gd name="connsiteX9" fmla="*/ 5030107 w 5813334"/>
              <a:gd name="connsiteY9" fmla="*/ 977174 h 1043214"/>
              <a:gd name="connsiteX10" fmla="*/ 4915988 w 5813334"/>
              <a:gd name="connsiteY10" fmla="*/ 1011283 h 1043214"/>
              <a:gd name="connsiteX11" fmla="*/ 4841421 w 5813334"/>
              <a:gd name="connsiteY11" fmla="*/ 921657 h 1043214"/>
              <a:gd name="connsiteX12" fmla="*/ 4779736 w 5813334"/>
              <a:gd name="connsiteY12" fmla="*/ 994228 h 1043214"/>
              <a:gd name="connsiteX13" fmla="*/ 4644571 w 5813334"/>
              <a:gd name="connsiteY13" fmla="*/ 943428 h 1043214"/>
              <a:gd name="connsiteX14" fmla="*/ 4555308 w 5813334"/>
              <a:gd name="connsiteY14" fmla="*/ 982073 h 1043214"/>
              <a:gd name="connsiteX15" fmla="*/ 4405993 w 5813334"/>
              <a:gd name="connsiteY15" fmla="*/ 946150 h 1043214"/>
              <a:gd name="connsiteX16" fmla="*/ 4316186 w 5813334"/>
              <a:gd name="connsiteY16" fmla="*/ 998764 h 1043214"/>
              <a:gd name="connsiteX17" fmla="*/ 4209506 w 5813334"/>
              <a:gd name="connsiteY17" fmla="*/ 951593 h 1043214"/>
              <a:gd name="connsiteX18" fmla="*/ 4099379 w 5813334"/>
              <a:gd name="connsiteY18" fmla="*/ 931453 h 1043214"/>
              <a:gd name="connsiteX19" fmla="*/ 4054021 w 5813334"/>
              <a:gd name="connsiteY19" fmla="*/ 993321 h 1043214"/>
              <a:gd name="connsiteX20" fmla="*/ 3844108 w 5813334"/>
              <a:gd name="connsiteY20" fmla="*/ 929640 h 1043214"/>
              <a:gd name="connsiteX21" fmla="*/ 3780608 w 5813334"/>
              <a:gd name="connsiteY21" fmla="*/ 988423 h 1043214"/>
              <a:gd name="connsiteX22" fmla="*/ 3651613 w 5813334"/>
              <a:gd name="connsiteY22" fmla="*/ 948871 h 1043214"/>
              <a:gd name="connsiteX23" fmla="*/ 3552008 w 5813334"/>
              <a:gd name="connsiteY23" fmla="*/ 999671 h 1043214"/>
              <a:gd name="connsiteX24" fmla="*/ 3401241 w 5813334"/>
              <a:gd name="connsiteY24" fmla="*/ 963748 h 1043214"/>
              <a:gd name="connsiteX25" fmla="*/ 3315607 w 5813334"/>
              <a:gd name="connsiteY25" fmla="*/ 986064 h 1043214"/>
              <a:gd name="connsiteX26" fmla="*/ 3164114 w 5813334"/>
              <a:gd name="connsiteY26" fmla="*/ 914400 h 1043214"/>
              <a:gd name="connsiteX27" fmla="*/ 3163207 w 5813334"/>
              <a:gd name="connsiteY27" fmla="*/ 992413 h 1043214"/>
              <a:gd name="connsiteX28" fmla="*/ 3125107 w 5813334"/>
              <a:gd name="connsiteY28" fmla="*/ 960664 h 1043214"/>
              <a:gd name="connsiteX29" fmla="*/ 3070678 w 5813334"/>
              <a:gd name="connsiteY29" fmla="*/ 953407 h 1043214"/>
              <a:gd name="connsiteX30" fmla="*/ 2982686 w 5813334"/>
              <a:gd name="connsiteY30" fmla="*/ 1035050 h 1043214"/>
              <a:gd name="connsiteX31" fmla="*/ 2877457 w 5813334"/>
              <a:gd name="connsiteY31" fmla="*/ 967014 h 1043214"/>
              <a:gd name="connsiteX32" fmla="*/ 2830286 w 5813334"/>
              <a:gd name="connsiteY32" fmla="*/ 943428 h 1043214"/>
              <a:gd name="connsiteX33" fmla="*/ 2801257 w 5813334"/>
              <a:gd name="connsiteY33" fmla="*/ 1001485 h 1043214"/>
              <a:gd name="connsiteX34" fmla="*/ 2699657 w 5813334"/>
              <a:gd name="connsiteY34" fmla="*/ 1001485 h 1043214"/>
              <a:gd name="connsiteX35" fmla="*/ 2625271 w 5813334"/>
              <a:gd name="connsiteY35" fmla="*/ 975178 h 1043214"/>
              <a:gd name="connsiteX36" fmla="*/ 2554514 w 5813334"/>
              <a:gd name="connsiteY36" fmla="*/ 943428 h 1043214"/>
              <a:gd name="connsiteX37" fmla="*/ 2509157 w 5813334"/>
              <a:gd name="connsiteY37" fmla="*/ 986064 h 1043214"/>
              <a:gd name="connsiteX38" fmla="*/ 2393043 w 5813334"/>
              <a:gd name="connsiteY38" fmla="*/ 983343 h 1043214"/>
              <a:gd name="connsiteX39" fmla="*/ 2305050 w 5813334"/>
              <a:gd name="connsiteY39" fmla="*/ 1023257 h 1043214"/>
              <a:gd name="connsiteX40" fmla="*/ 2169886 w 5813334"/>
              <a:gd name="connsiteY40" fmla="*/ 982435 h 1043214"/>
              <a:gd name="connsiteX41" fmla="*/ 2012043 w 5813334"/>
              <a:gd name="connsiteY41" fmla="*/ 997857 h 1043214"/>
              <a:gd name="connsiteX42" fmla="*/ 1894114 w 5813334"/>
              <a:gd name="connsiteY42" fmla="*/ 941614 h 1043214"/>
              <a:gd name="connsiteX43" fmla="*/ 1785257 w 5813334"/>
              <a:gd name="connsiteY43" fmla="*/ 992414 h 1043214"/>
              <a:gd name="connsiteX44" fmla="*/ 1654628 w 5813334"/>
              <a:gd name="connsiteY44" fmla="*/ 986971 h 1043214"/>
              <a:gd name="connsiteX45" fmla="*/ 1520371 w 5813334"/>
              <a:gd name="connsiteY45" fmla="*/ 1034143 h 1043214"/>
              <a:gd name="connsiteX46" fmla="*/ 1348921 w 5813334"/>
              <a:gd name="connsiteY46" fmla="*/ 960664 h 1043214"/>
              <a:gd name="connsiteX47" fmla="*/ 1245326 w 5813334"/>
              <a:gd name="connsiteY47" fmla="*/ 1009831 h 1043214"/>
              <a:gd name="connsiteX48" fmla="*/ 1127578 w 5813334"/>
              <a:gd name="connsiteY48" fmla="*/ 954314 h 1043214"/>
              <a:gd name="connsiteX49" fmla="*/ 1030514 w 5813334"/>
              <a:gd name="connsiteY49" fmla="*/ 1016000 h 1043214"/>
              <a:gd name="connsiteX50" fmla="*/ 903514 w 5813334"/>
              <a:gd name="connsiteY50" fmla="*/ 971550 h 1043214"/>
              <a:gd name="connsiteX51" fmla="*/ 760186 w 5813334"/>
              <a:gd name="connsiteY51" fmla="*/ 981528 h 1043214"/>
              <a:gd name="connsiteX52" fmla="*/ 678543 w 5813334"/>
              <a:gd name="connsiteY52" fmla="*/ 947964 h 1043214"/>
              <a:gd name="connsiteX53" fmla="*/ 594178 w 5813334"/>
              <a:gd name="connsiteY53" fmla="*/ 996043 h 1043214"/>
              <a:gd name="connsiteX54" fmla="*/ 493486 w 5813334"/>
              <a:gd name="connsiteY54" fmla="*/ 1001485 h 1043214"/>
              <a:gd name="connsiteX55" fmla="*/ 434159 w 5813334"/>
              <a:gd name="connsiteY55" fmla="*/ 969553 h 1043214"/>
              <a:gd name="connsiteX56" fmla="*/ 374831 w 5813334"/>
              <a:gd name="connsiteY56" fmla="*/ 976448 h 1043214"/>
              <a:gd name="connsiteX57" fmla="*/ 307884 w 5813334"/>
              <a:gd name="connsiteY57" fmla="*/ 1010194 h 1043214"/>
              <a:gd name="connsiteX58" fmla="*/ 103414 w 5813334"/>
              <a:gd name="connsiteY58" fmla="*/ 967014 h 1043214"/>
              <a:gd name="connsiteX59" fmla="*/ 0 w 5813334"/>
              <a:gd name="connsiteY59" fmla="*/ 1001485 h 1043214"/>
              <a:gd name="connsiteX0" fmla="*/ 0 w 5820954"/>
              <a:gd name="connsiteY0" fmla="*/ 2121625 h 2163354"/>
              <a:gd name="connsiteX1" fmla="*/ 0 w 5820954"/>
              <a:gd name="connsiteY1" fmla="*/ 1120140 h 2163354"/>
              <a:gd name="connsiteX2" fmla="*/ 5820954 w 5820954"/>
              <a:gd name="connsiteY2" fmla="*/ 0 h 2163354"/>
              <a:gd name="connsiteX3" fmla="*/ 5813334 w 5820954"/>
              <a:gd name="connsiteY3" fmla="*/ 2131423 h 2163354"/>
              <a:gd name="connsiteX4" fmla="*/ 5684157 w 5820954"/>
              <a:gd name="connsiteY4" fmla="*/ 2055404 h 2163354"/>
              <a:gd name="connsiteX5" fmla="*/ 5606687 w 5820954"/>
              <a:gd name="connsiteY5" fmla="*/ 2163354 h 2163354"/>
              <a:gd name="connsiteX6" fmla="*/ 5463177 w 5820954"/>
              <a:gd name="connsiteY6" fmla="*/ 2072821 h 2163354"/>
              <a:gd name="connsiteX7" fmla="*/ 5316401 w 5820954"/>
              <a:gd name="connsiteY7" fmla="*/ 2123440 h 2163354"/>
              <a:gd name="connsiteX8" fmla="*/ 5154748 w 5820954"/>
              <a:gd name="connsiteY8" fmla="*/ 2064475 h 2163354"/>
              <a:gd name="connsiteX9" fmla="*/ 5030107 w 5820954"/>
              <a:gd name="connsiteY9" fmla="*/ 2097314 h 2163354"/>
              <a:gd name="connsiteX10" fmla="*/ 4915988 w 5820954"/>
              <a:gd name="connsiteY10" fmla="*/ 2131423 h 2163354"/>
              <a:gd name="connsiteX11" fmla="*/ 4841421 w 5820954"/>
              <a:gd name="connsiteY11" fmla="*/ 2041797 h 2163354"/>
              <a:gd name="connsiteX12" fmla="*/ 4779736 w 5820954"/>
              <a:gd name="connsiteY12" fmla="*/ 2114368 h 2163354"/>
              <a:gd name="connsiteX13" fmla="*/ 4644571 w 5820954"/>
              <a:gd name="connsiteY13" fmla="*/ 2063568 h 2163354"/>
              <a:gd name="connsiteX14" fmla="*/ 4555308 w 5820954"/>
              <a:gd name="connsiteY14" fmla="*/ 2102213 h 2163354"/>
              <a:gd name="connsiteX15" fmla="*/ 4405993 w 5820954"/>
              <a:gd name="connsiteY15" fmla="*/ 2066290 h 2163354"/>
              <a:gd name="connsiteX16" fmla="*/ 4316186 w 5820954"/>
              <a:gd name="connsiteY16" fmla="*/ 2118904 h 2163354"/>
              <a:gd name="connsiteX17" fmla="*/ 4209506 w 5820954"/>
              <a:gd name="connsiteY17" fmla="*/ 2071733 h 2163354"/>
              <a:gd name="connsiteX18" fmla="*/ 4099379 w 5820954"/>
              <a:gd name="connsiteY18" fmla="*/ 2051593 h 2163354"/>
              <a:gd name="connsiteX19" fmla="*/ 4054021 w 5820954"/>
              <a:gd name="connsiteY19" fmla="*/ 2113461 h 2163354"/>
              <a:gd name="connsiteX20" fmla="*/ 3844108 w 5820954"/>
              <a:gd name="connsiteY20" fmla="*/ 2049780 h 2163354"/>
              <a:gd name="connsiteX21" fmla="*/ 3780608 w 5820954"/>
              <a:gd name="connsiteY21" fmla="*/ 2108563 h 2163354"/>
              <a:gd name="connsiteX22" fmla="*/ 3651613 w 5820954"/>
              <a:gd name="connsiteY22" fmla="*/ 2069011 h 2163354"/>
              <a:gd name="connsiteX23" fmla="*/ 3552008 w 5820954"/>
              <a:gd name="connsiteY23" fmla="*/ 2119811 h 2163354"/>
              <a:gd name="connsiteX24" fmla="*/ 3401241 w 5820954"/>
              <a:gd name="connsiteY24" fmla="*/ 2083888 h 2163354"/>
              <a:gd name="connsiteX25" fmla="*/ 3315607 w 5820954"/>
              <a:gd name="connsiteY25" fmla="*/ 2106204 h 2163354"/>
              <a:gd name="connsiteX26" fmla="*/ 3164114 w 5820954"/>
              <a:gd name="connsiteY26" fmla="*/ 2034540 h 2163354"/>
              <a:gd name="connsiteX27" fmla="*/ 3163207 w 5820954"/>
              <a:gd name="connsiteY27" fmla="*/ 2112553 h 2163354"/>
              <a:gd name="connsiteX28" fmla="*/ 3125107 w 5820954"/>
              <a:gd name="connsiteY28" fmla="*/ 2080804 h 2163354"/>
              <a:gd name="connsiteX29" fmla="*/ 3070678 w 5820954"/>
              <a:gd name="connsiteY29" fmla="*/ 2073547 h 2163354"/>
              <a:gd name="connsiteX30" fmla="*/ 2982686 w 5820954"/>
              <a:gd name="connsiteY30" fmla="*/ 2155190 h 2163354"/>
              <a:gd name="connsiteX31" fmla="*/ 2877457 w 5820954"/>
              <a:gd name="connsiteY31" fmla="*/ 2087154 h 2163354"/>
              <a:gd name="connsiteX32" fmla="*/ 2830286 w 5820954"/>
              <a:gd name="connsiteY32" fmla="*/ 2063568 h 2163354"/>
              <a:gd name="connsiteX33" fmla="*/ 2801257 w 5820954"/>
              <a:gd name="connsiteY33" fmla="*/ 2121625 h 2163354"/>
              <a:gd name="connsiteX34" fmla="*/ 2699657 w 5820954"/>
              <a:gd name="connsiteY34" fmla="*/ 2121625 h 2163354"/>
              <a:gd name="connsiteX35" fmla="*/ 2625271 w 5820954"/>
              <a:gd name="connsiteY35" fmla="*/ 2095318 h 2163354"/>
              <a:gd name="connsiteX36" fmla="*/ 2554514 w 5820954"/>
              <a:gd name="connsiteY36" fmla="*/ 2063568 h 2163354"/>
              <a:gd name="connsiteX37" fmla="*/ 2509157 w 5820954"/>
              <a:gd name="connsiteY37" fmla="*/ 2106204 h 2163354"/>
              <a:gd name="connsiteX38" fmla="*/ 2393043 w 5820954"/>
              <a:gd name="connsiteY38" fmla="*/ 2103483 h 2163354"/>
              <a:gd name="connsiteX39" fmla="*/ 2305050 w 5820954"/>
              <a:gd name="connsiteY39" fmla="*/ 2143397 h 2163354"/>
              <a:gd name="connsiteX40" fmla="*/ 2169886 w 5820954"/>
              <a:gd name="connsiteY40" fmla="*/ 2102575 h 2163354"/>
              <a:gd name="connsiteX41" fmla="*/ 2012043 w 5820954"/>
              <a:gd name="connsiteY41" fmla="*/ 2117997 h 2163354"/>
              <a:gd name="connsiteX42" fmla="*/ 1894114 w 5820954"/>
              <a:gd name="connsiteY42" fmla="*/ 2061754 h 2163354"/>
              <a:gd name="connsiteX43" fmla="*/ 1785257 w 5820954"/>
              <a:gd name="connsiteY43" fmla="*/ 2112554 h 2163354"/>
              <a:gd name="connsiteX44" fmla="*/ 1654628 w 5820954"/>
              <a:gd name="connsiteY44" fmla="*/ 2107111 h 2163354"/>
              <a:gd name="connsiteX45" fmla="*/ 1520371 w 5820954"/>
              <a:gd name="connsiteY45" fmla="*/ 2154283 h 2163354"/>
              <a:gd name="connsiteX46" fmla="*/ 1348921 w 5820954"/>
              <a:gd name="connsiteY46" fmla="*/ 2080804 h 2163354"/>
              <a:gd name="connsiteX47" fmla="*/ 1245326 w 5820954"/>
              <a:gd name="connsiteY47" fmla="*/ 2129971 h 2163354"/>
              <a:gd name="connsiteX48" fmla="*/ 1127578 w 5820954"/>
              <a:gd name="connsiteY48" fmla="*/ 2074454 h 2163354"/>
              <a:gd name="connsiteX49" fmla="*/ 1030514 w 5820954"/>
              <a:gd name="connsiteY49" fmla="*/ 2136140 h 2163354"/>
              <a:gd name="connsiteX50" fmla="*/ 903514 w 5820954"/>
              <a:gd name="connsiteY50" fmla="*/ 2091690 h 2163354"/>
              <a:gd name="connsiteX51" fmla="*/ 760186 w 5820954"/>
              <a:gd name="connsiteY51" fmla="*/ 2101668 h 2163354"/>
              <a:gd name="connsiteX52" fmla="*/ 678543 w 5820954"/>
              <a:gd name="connsiteY52" fmla="*/ 2068104 h 2163354"/>
              <a:gd name="connsiteX53" fmla="*/ 594178 w 5820954"/>
              <a:gd name="connsiteY53" fmla="*/ 2116183 h 2163354"/>
              <a:gd name="connsiteX54" fmla="*/ 493486 w 5820954"/>
              <a:gd name="connsiteY54" fmla="*/ 2121625 h 2163354"/>
              <a:gd name="connsiteX55" fmla="*/ 434159 w 5820954"/>
              <a:gd name="connsiteY55" fmla="*/ 2089693 h 2163354"/>
              <a:gd name="connsiteX56" fmla="*/ 374831 w 5820954"/>
              <a:gd name="connsiteY56" fmla="*/ 2096588 h 2163354"/>
              <a:gd name="connsiteX57" fmla="*/ 307884 w 5820954"/>
              <a:gd name="connsiteY57" fmla="*/ 2130334 h 2163354"/>
              <a:gd name="connsiteX58" fmla="*/ 103414 w 5820954"/>
              <a:gd name="connsiteY58" fmla="*/ 2087154 h 2163354"/>
              <a:gd name="connsiteX59" fmla="*/ 0 w 5820954"/>
              <a:gd name="connsiteY59" fmla="*/ 2121625 h 2163354"/>
              <a:gd name="connsiteX0" fmla="*/ 0 w 5820954"/>
              <a:gd name="connsiteY0" fmla="*/ 2121625 h 2163354"/>
              <a:gd name="connsiteX1" fmla="*/ 7620 w 5820954"/>
              <a:gd name="connsiteY1" fmla="*/ 22860 h 2163354"/>
              <a:gd name="connsiteX2" fmla="*/ 5820954 w 5820954"/>
              <a:gd name="connsiteY2" fmla="*/ 0 h 2163354"/>
              <a:gd name="connsiteX3" fmla="*/ 5813334 w 5820954"/>
              <a:gd name="connsiteY3" fmla="*/ 2131423 h 2163354"/>
              <a:gd name="connsiteX4" fmla="*/ 5684157 w 5820954"/>
              <a:gd name="connsiteY4" fmla="*/ 2055404 h 2163354"/>
              <a:gd name="connsiteX5" fmla="*/ 5606687 w 5820954"/>
              <a:gd name="connsiteY5" fmla="*/ 2163354 h 2163354"/>
              <a:gd name="connsiteX6" fmla="*/ 5463177 w 5820954"/>
              <a:gd name="connsiteY6" fmla="*/ 2072821 h 2163354"/>
              <a:gd name="connsiteX7" fmla="*/ 5316401 w 5820954"/>
              <a:gd name="connsiteY7" fmla="*/ 2123440 h 2163354"/>
              <a:gd name="connsiteX8" fmla="*/ 5154748 w 5820954"/>
              <a:gd name="connsiteY8" fmla="*/ 2064475 h 2163354"/>
              <a:gd name="connsiteX9" fmla="*/ 5030107 w 5820954"/>
              <a:gd name="connsiteY9" fmla="*/ 2097314 h 2163354"/>
              <a:gd name="connsiteX10" fmla="*/ 4915988 w 5820954"/>
              <a:gd name="connsiteY10" fmla="*/ 2131423 h 2163354"/>
              <a:gd name="connsiteX11" fmla="*/ 4841421 w 5820954"/>
              <a:gd name="connsiteY11" fmla="*/ 2041797 h 2163354"/>
              <a:gd name="connsiteX12" fmla="*/ 4779736 w 5820954"/>
              <a:gd name="connsiteY12" fmla="*/ 2114368 h 2163354"/>
              <a:gd name="connsiteX13" fmla="*/ 4644571 w 5820954"/>
              <a:gd name="connsiteY13" fmla="*/ 2063568 h 2163354"/>
              <a:gd name="connsiteX14" fmla="*/ 4555308 w 5820954"/>
              <a:gd name="connsiteY14" fmla="*/ 2102213 h 2163354"/>
              <a:gd name="connsiteX15" fmla="*/ 4405993 w 5820954"/>
              <a:gd name="connsiteY15" fmla="*/ 2066290 h 2163354"/>
              <a:gd name="connsiteX16" fmla="*/ 4316186 w 5820954"/>
              <a:gd name="connsiteY16" fmla="*/ 2118904 h 2163354"/>
              <a:gd name="connsiteX17" fmla="*/ 4209506 w 5820954"/>
              <a:gd name="connsiteY17" fmla="*/ 2071733 h 2163354"/>
              <a:gd name="connsiteX18" fmla="*/ 4099379 w 5820954"/>
              <a:gd name="connsiteY18" fmla="*/ 2051593 h 2163354"/>
              <a:gd name="connsiteX19" fmla="*/ 4054021 w 5820954"/>
              <a:gd name="connsiteY19" fmla="*/ 2113461 h 2163354"/>
              <a:gd name="connsiteX20" fmla="*/ 3844108 w 5820954"/>
              <a:gd name="connsiteY20" fmla="*/ 2049780 h 2163354"/>
              <a:gd name="connsiteX21" fmla="*/ 3780608 w 5820954"/>
              <a:gd name="connsiteY21" fmla="*/ 2108563 h 2163354"/>
              <a:gd name="connsiteX22" fmla="*/ 3651613 w 5820954"/>
              <a:gd name="connsiteY22" fmla="*/ 2069011 h 2163354"/>
              <a:gd name="connsiteX23" fmla="*/ 3552008 w 5820954"/>
              <a:gd name="connsiteY23" fmla="*/ 2119811 h 2163354"/>
              <a:gd name="connsiteX24" fmla="*/ 3401241 w 5820954"/>
              <a:gd name="connsiteY24" fmla="*/ 2083888 h 2163354"/>
              <a:gd name="connsiteX25" fmla="*/ 3315607 w 5820954"/>
              <a:gd name="connsiteY25" fmla="*/ 2106204 h 2163354"/>
              <a:gd name="connsiteX26" fmla="*/ 3164114 w 5820954"/>
              <a:gd name="connsiteY26" fmla="*/ 2034540 h 2163354"/>
              <a:gd name="connsiteX27" fmla="*/ 3163207 w 5820954"/>
              <a:gd name="connsiteY27" fmla="*/ 2112553 h 2163354"/>
              <a:gd name="connsiteX28" fmla="*/ 3125107 w 5820954"/>
              <a:gd name="connsiteY28" fmla="*/ 2080804 h 2163354"/>
              <a:gd name="connsiteX29" fmla="*/ 3070678 w 5820954"/>
              <a:gd name="connsiteY29" fmla="*/ 2073547 h 2163354"/>
              <a:gd name="connsiteX30" fmla="*/ 2982686 w 5820954"/>
              <a:gd name="connsiteY30" fmla="*/ 2155190 h 2163354"/>
              <a:gd name="connsiteX31" fmla="*/ 2877457 w 5820954"/>
              <a:gd name="connsiteY31" fmla="*/ 2087154 h 2163354"/>
              <a:gd name="connsiteX32" fmla="*/ 2830286 w 5820954"/>
              <a:gd name="connsiteY32" fmla="*/ 2063568 h 2163354"/>
              <a:gd name="connsiteX33" fmla="*/ 2801257 w 5820954"/>
              <a:gd name="connsiteY33" fmla="*/ 2121625 h 2163354"/>
              <a:gd name="connsiteX34" fmla="*/ 2699657 w 5820954"/>
              <a:gd name="connsiteY34" fmla="*/ 2121625 h 2163354"/>
              <a:gd name="connsiteX35" fmla="*/ 2625271 w 5820954"/>
              <a:gd name="connsiteY35" fmla="*/ 2095318 h 2163354"/>
              <a:gd name="connsiteX36" fmla="*/ 2554514 w 5820954"/>
              <a:gd name="connsiteY36" fmla="*/ 2063568 h 2163354"/>
              <a:gd name="connsiteX37" fmla="*/ 2509157 w 5820954"/>
              <a:gd name="connsiteY37" fmla="*/ 2106204 h 2163354"/>
              <a:gd name="connsiteX38" fmla="*/ 2393043 w 5820954"/>
              <a:gd name="connsiteY38" fmla="*/ 2103483 h 2163354"/>
              <a:gd name="connsiteX39" fmla="*/ 2305050 w 5820954"/>
              <a:gd name="connsiteY39" fmla="*/ 2143397 h 2163354"/>
              <a:gd name="connsiteX40" fmla="*/ 2169886 w 5820954"/>
              <a:gd name="connsiteY40" fmla="*/ 2102575 h 2163354"/>
              <a:gd name="connsiteX41" fmla="*/ 2012043 w 5820954"/>
              <a:gd name="connsiteY41" fmla="*/ 2117997 h 2163354"/>
              <a:gd name="connsiteX42" fmla="*/ 1894114 w 5820954"/>
              <a:gd name="connsiteY42" fmla="*/ 2061754 h 2163354"/>
              <a:gd name="connsiteX43" fmla="*/ 1785257 w 5820954"/>
              <a:gd name="connsiteY43" fmla="*/ 2112554 h 2163354"/>
              <a:gd name="connsiteX44" fmla="*/ 1654628 w 5820954"/>
              <a:gd name="connsiteY44" fmla="*/ 2107111 h 2163354"/>
              <a:gd name="connsiteX45" fmla="*/ 1520371 w 5820954"/>
              <a:gd name="connsiteY45" fmla="*/ 2154283 h 2163354"/>
              <a:gd name="connsiteX46" fmla="*/ 1348921 w 5820954"/>
              <a:gd name="connsiteY46" fmla="*/ 2080804 h 2163354"/>
              <a:gd name="connsiteX47" fmla="*/ 1245326 w 5820954"/>
              <a:gd name="connsiteY47" fmla="*/ 2129971 h 2163354"/>
              <a:gd name="connsiteX48" fmla="*/ 1127578 w 5820954"/>
              <a:gd name="connsiteY48" fmla="*/ 2074454 h 2163354"/>
              <a:gd name="connsiteX49" fmla="*/ 1030514 w 5820954"/>
              <a:gd name="connsiteY49" fmla="*/ 2136140 h 2163354"/>
              <a:gd name="connsiteX50" fmla="*/ 903514 w 5820954"/>
              <a:gd name="connsiteY50" fmla="*/ 2091690 h 2163354"/>
              <a:gd name="connsiteX51" fmla="*/ 760186 w 5820954"/>
              <a:gd name="connsiteY51" fmla="*/ 2101668 h 2163354"/>
              <a:gd name="connsiteX52" fmla="*/ 678543 w 5820954"/>
              <a:gd name="connsiteY52" fmla="*/ 2068104 h 2163354"/>
              <a:gd name="connsiteX53" fmla="*/ 594178 w 5820954"/>
              <a:gd name="connsiteY53" fmla="*/ 2116183 h 2163354"/>
              <a:gd name="connsiteX54" fmla="*/ 493486 w 5820954"/>
              <a:gd name="connsiteY54" fmla="*/ 2121625 h 2163354"/>
              <a:gd name="connsiteX55" fmla="*/ 434159 w 5820954"/>
              <a:gd name="connsiteY55" fmla="*/ 2089693 h 2163354"/>
              <a:gd name="connsiteX56" fmla="*/ 374831 w 5820954"/>
              <a:gd name="connsiteY56" fmla="*/ 2096588 h 2163354"/>
              <a:gd name="connsiteX57" fmla="*/ 307884 w 5820954"/>
              <a:gd name="connsiteY57" fmla="*/ 2130334 h 2163354"/>
              <a:gd name="connsiteX58" fmla="*/ 103414 w 5820954"/>
              <a:gd name="connsiteY58" fmla="*/ 2087154 h 2163354"/>
              <a:gd name="connsiteX59" fmla="*/ 0 w 5820954"/>
              <a:gd name="connsiteY59" fmla="*/ 2121625 h 2163354"/>
              <a:gd name="connsiteX0" fmla="*/ 0 w 5828574"/>
              <a:gd name="connsiteY0" fmla="*/ 2098765 h 2140494"/>
              <a:gd name="connsiteX1" fmla="*/ 7620 w 5828574"/>
              <a:gd name="connsiteY1" fmla="*/ 0 h 2140494"/>
              <a:gd name="connsiteX2" fmla="*/ 5828574 w 5828574"/>
              <a:gd name="connsiteY2" fmla="*/ 0 h 2140494"/>
              <a:gd name="connsiteX3" fmla="*/ 5813334 w 5828574"/>
              <a:gd name="connsiteY3" fmla="*/ 2108563 h 2140494"/>
              <a:gd name="connsiteX4" fmla="*/ 5684157 w 5828574"/>
              <a:gd name="connsiteY4" fmla="*/ 2032544 h 2140494"/>
              <a:gd name="connsiteX5" fmla="*/ 5606687 w 5828574"/>
              <a:gd name="connsiteY5" fmla="*/ 2140494 h 2140494"/>
              <a:gd name="connsiteX6" fmla="*/ 5463177 w 5828574"/>
              <a:gd name="connsiteY6" fmla="*/ 2049961 h 2140494"/>
              <a:gd name="connsiteX7" fmla="*/ 5316401 w 5828574"/>
              <a:gd name="connsiteY7" fmla="*/ 2100580 h 2140494"/>
              <a:gd name="connsiteX8" fmla="*/ 5154748 w 5828574"/>
              <a:gd name="connsiteY8" fmla="*/ 2041615 h 2140494"/>
              <a:gd name="connsiteX9" fmla="*/ 5030107 w 5828574"/>
              <a:gd name="connsiteY9" fmla="*/ 2074454 h 2140494"/>
              <a:gd name="connsiteX10" fmla="*/ 4915988 w 5828574"/>
              <a:gd name="connsiteY10" fmla="*/ 2108563 h 2140494"/>
              <a:gd name="connsiteX11" fmla="*/ 4841421 w 5828574"/>
              <a:gd name="connsiteY11" fmla="*/ 2018937 h 2140494"/>
              <a:gd name="connsiteX12" fmla="*/ 4779736 w 5828574"/>
              <a:gd name="connsiteY12" fmla="*/ 2091508 h 2140494"/>
              <a:gd name="connsiteX13" fmla="*/ 4644571 w 5828574"/>
              <a:gd name="connsiteY13" fmla="*/ 2040708 h 2140494"/>
              <a:gd name="connsiteX14" fmla="*/ 4555308 w 5828574"/>
              <a:gd name="connsiteY14" fmla="*/ 2079353 h 2140494"/>
              <a:gd name="connsiteX15" fmla="*/ 4405993 w 5828574"/>
              <a:gd name="connsiteY15" fmla="*/ 2043430 h 2140494"/>
              <a:gd name="connsiteX16" fmla="*/ 4316186 w 5828574"/>
              <a:gd name="connsiteY16" fmla="*/ 2096044 h 2140494"/>
              <a:gd name="connsiteX17" fmla="*/ 4209506 w 5828574"/>
              <a:gd name="connsiteY17" fmla="*/ 2048873 h 2140494"/>
              <a:gd name="connsiteX18" fmla="*/ 4099379 w 5828574"/>
              <a:gd name="connsiteY18" fmla="*/ 2028733 h 2140494"/>
              <a:gd name="connsiteX19" fmla="*/ 4054021 w 5828574"/>
              <a:gd name="connsiteY19" fmla="*/ 2090601 h 2140494"/>
              <a:gd name="connsiteX20" fmla="*/ 3844108 w 5828574"/>
              <a:gd name="connsiteY20" fmla="*/ 2026920 h 2140494"/>
              <a:gd name="connsiteX21" fmla="*/ 3780608 w 5828574"/>
              <a:gd name="connsiteY21" fmla="*/ 2085703 h 2140494"/>
              <a:gd name="connsiteX22" fmla="*/ 3651613 w 5828574"/>
              <a:gd name="connsiteY22" fmla="*/ 2046151 h 2140494"/>
              <a:gd name="connsiteX23" fmla="*/ 3552008 w 5828574"/>
              <a:gd name="connsiteY23" fmla="*/ 2096951 h 2140494"/>
              <a:gd name="connsiteX24" fmla="*/ 3401241 w 5828574"/>
              <a:gd name="connsiteY24" fmla="*/ 2061028 h 2140494"/>
              <a:gd name="connsiteX25" fmla="*/ 3315607 w 5828574"/>
              <a:gd name="connsiteY25" fmla="*/ 2083344 h 2140494"/>
              <a:gd name="connsiteX26" fmla="*/ 3164114 w 5828574"/>
              <a:gd name="connsiteY26" fmla="*/ 2011680 h 2140494"/>
              <a:gd name="connsiteX27" fmla="*/ 3163207 w 5828574"/>
              <a:gd name="connsiteY27" fmla="*/ 2089693 h 2140494"/>
              <a:gd name="connsiteX28" fmla="*/ 3125107 w 5828574"/>
              <a:gd name="connsiteY28" fmla="*/ 2057944 h 2140494"/>
              <a:gd name="connsiteX29" fmla="*/ 3070678 w 5828574"/>
              <a:gd name="connsiteY29" fmla="*/ 2050687 h 2140494"/>
              <a:gd name="connsiteX30" fmla="*/ 2982686 w 5828574"/>
              <a:gd name="connsiteY30" fmla="*/ 2132330 h 2140494"/>
              <a:gd name="connsiteX31" fmla="*/ 2877457 w 5828574"/>
              <a:gd name="connsiteY31" fmla="*/ 2064294 h 2140494"/>
              <a:gd name="connsiteX32" fmla="*/ 2830286 w 5828574"/>
              <a:gd name="connsiteY32" fmla="*/ 2040708 h 2140494"/>
              <a:gd name="connsiteX33" fmla="*/ 2801257 w 5828574"/>
              <a:gd name="connsiteY33" fmla="*/ 2098765 h 2140494"/>
              <a:gd name="connsiteX34" fmla="*/ 2699657 w 5828574"/>
              <a:gd name="connsiteY34" fmla="*/ 2098765 h 2140494"/>
              <a:gd name="connsiteX35" fmla="*/ 2625271 w 5828574"/>
              <a:gd name="connsiteY35" fmla="*/ 2072458 h 2140494"/>
              <a:gd name="connsiteX36" fmla="*/ 2554514 w 5828574"/>
              <a:gd name="connsiteY36" fmla="*/ 2040708 h 2140494"/>
              <a:gd name="connsiteX37" fmla="*/ 2509157 w 5828574"/>
              <a:gd name="connsiteY37" fmla="*/ 2083344 h 2140494"/>
              <a:gd name="connsiteX38" fmla="*/ 2393043 w 5828574"/>
              <a:gd name="connsiteY38" fmla="*/ 2080623 h 2140494"/>
              <a:gd name="connsiteX39" fmla="*/ 2305050 w 5828574"/>
              <a:gd name="connsiteY39" fmla="*/ 2120537 h 2140494"/>
              <a:gd name="connsiteX40" fmla="*/ 2169886 w 5828574"/>
              <a:gd name="connsiteY40" fmla="*/ 2079715 h 2140494"/>
              <a:gd name="connsiteX41" fmla="*/ 2012043 w 5828574"/>
              <a:gd name="connsiteY41" fmla="*/ 2095137 h 2140494"/>
              <a:gd name="connsiteX42" fmla="*/ 1894114 w 5828574"/>
              <a:gd name="connsiteY42" fmla="*/ 2038894 h 2140494"/>
              <a:gd name="connsiteX43" fmla="*/ 1785257 w 5828574"/>
              <a:gd name="connsiteY43" fmla="*/ 2089694 h 2140494"/>
              <a:gd name="connsiteX44" fmla="*/ 1654628 w 5828574"/>
              <a:gd name="connsiteY44" fmla="*/ 2084251 h 2140494"/>
              <a:gd name="connsiteX45" fmla="*/ 1520371 w 5828574"/>
              <a:gd name="connsiteY45" fmla="*/ 2131423 h 2140494"/>
              <a:gd name="connsiteX46" fmla="*/ 1348921 w 5828574"/>
              <a:gd name="connsiteY46" fmla="*/ 2057944 h 2140494"/>
              <a:gd name="connsiteX47" fmla="*/ 1245326 w 5828574"/>
              <a:gd name="connsiteY47" fmla="*/ 2107111 h 2140494"/>
              <a:gd name="connsiteX48" fmla="*/ 1127578 w 5828574"/>
              <a:gd name="connsiteY48" fmla="*/ 2051594 h 2140494"/>
              <a:gd name="connsiteX49" fmla="*/ 1030514 w 5828574"/>
              <a:gd name="connsiteY49" fmla="*/ 2113280 h 2140494"/>
              <a:gd name="connsiteX50" fmla="*/ 903514 w 5828574"/>
              <a:gd name="connsiteY50" fmla="*/ 2068830 h 2140494"/>
              <a:gd name="connsiteX51" fmla="*/ 760186 w 5828574"/>
              <a:gd name="connsiteY51" fmla="*/ 2078808 h 2140494"/>
              <a:gd name="connsiteX52" fmla="*/ 678543 w 5828574"/>
              <a:gd name="connsiteY52" fmla="*/ 2045244 h 2140494"/>
              <a:gd name="connsiteX53" fmla="*/ 594178 w 5828574"/>
              <a:gd name="connsiteY53" fmla="*/ 2093323 h 2140494"/>
              <a:gd name="connsiteX54" fmla="*/ 493486 w 5828574"/>
              <a:gd name="connsiteY54" fmla="*/ 2098765 h 2140494"/>
              <a:gd name="connsiteX55" fmla="*/ 434159 w 5828574"/>
              <a:gd name="connsiteY55" fmla="*/ 2066833 h 2140494"/>
              <a:gd name="connsiteX56" fmla="*/ 374831 w 5828574"/>
              <a:gd name="connsiteY56" fmla="*/ 2073728 h 2140494"/>
              <a:gd name="connsiteX57" fmla="*/ 307884 w 5828574"/>
              <a:gd name="connsiteY57" fmla="*/ 2107474 h 2140494"/>
              <a:gd name="connsiteX58" fmla="*/ 103414 w 5828574"/>
              <a:gd name="connsiteY58" fmla="*/ 2064294 h 2140494"/>
              <a:gd name="connsiteX59" fmla="*/ 0 w 5828574"/>
              <a:gd name="connsiteY59" fmla="*/ 2098765 h 214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28574" h="2140494">
                <a:moveTo>
                  <a:pt x="0" y="2098765"/>
                </a:moveTo>
                <a:lnTo>
                  <a:pt x="7620" y="0"/>
                </a:lnTo>
                <a:lnTo>
                  <a:pt x="5828574" y="0"/>
                </a:lnTo>
                <a:lnTo>
                  <a:pt x="5813334" y="2108563"/>
                </a:lnTo>
                <a:lnTo>
                  <a:pt x="5684157" y="2032544"/>
                </a:lnTo>
                <a:lnTo>
                  <a:pt x="5606687" y="2140494"/>
                </a:lnTo>
                <a:lnTo>
                  <a:pt x="5463177" y="2049961"/>
                </a:lnTo>
                <a:lnTo>
                  <a:pt x="5316401" y="2100580"/>
                </a:lnTo>
                <a:lnTo>
                  <a:pt x="5154748" y="2041615"/>
                </a:lnTo>
                <a:cubicBezTo>
                  <a:pt x="5128441" y="2059758"/>
                  <a:pt x="5056414" y="2056311"/>
                  <a:pt x="5030107" y="2074454"/>
                </a:cubicBezTo>
                <a:cubicBezTo>
                  <a:pt x="5045407" y="2093444"/>
                  <a:pt x="5007368" y="2104813"/>
                  <a:pt x="4915988" y="2108563"/>
                </a:cubicBezTo>
                <a:lnTo>
                  <a:pt x="4841421" y="2018937"/>
                </a:lnTo>
                <a:lnTo>
                  <a:pt x="4779736" y="2091508"/>
                </a:lnTo>
                <a:lnTo>
                  <a:pt x="4644571" y="2040708"/>
                </a:lnTo>
                <a:lnTo>
                  <a:pt x="4555308" y="2079353"/>
                </a:lnTo>
                <a:lnTo>
                  <a:pt x="4405993" y="2043430"/>
                </a:lnTo>
                <a:lnTo>
                  <a:pt x="4316186" y="2096044"/>
                </a:lnTo>
                <a:lnTo>
                  <a:pt x="4209506" y="2048873"/>
                </a:lnTo>
                <a:lnTo>
                  <a:pt x="4099379" y="2028733"/>
                </a:lnTo>
                <a:lnTo>
                  <a:pt x="4054021" y="2090601"/>
                </a:lnTo>
                <a:lnTo>
                  <a:pt x="3844108" y="2026920"/>
                </a:lnTo>
                <a:lnTo>
                  <a:pt x="3780608" y="2085703"/>
                </a:lnTo>
                <a:lnTo>
                  <a:pt x="3651613" y="2046151"/>
                </a:lnTo>
                <a:lnTo>
                  <a:pt x="3552008" y="2096951"/>
                </a:lnTo>
                <a:lnTo>
                  <a:pt x="3401241" y="2061028"/>
                </a:lnTo>
                <a:cubicBezTo>
                  <a:pt x="3356186" y="2051957"/>
                  <a:pt x="3360662" y="2092415"/>
                  <a:pt x="3315607" y="2083344"/>
                </a:cubicBezTo>
                <a:lnTo>
                  <a:pt x="3164114" y="2011680"/>
                </a:lnTo>
                <a:cubicBezTo>
                  <a:pt x="3141889" y="2009563"/>
                  <a:pt x="3169708" y="2081982"/>
                  <a:pt x="3163207" y="2089693"/>
                </a:cubicBezTo>
                <a:cubicBezTo>
                  <a:pt x="3156706" y="2097404"/>
                  <a:pt x="3137353" y="2058095"/>
                  <a:pt x="3125107" y="2057944"/>
                </a:cubicBezTo>
                <a:lnTo>
                  <a:pt x="3070678" y="2050687"/>
                </a:lnTo>
                <a:cubicBezTo>
                  <a:pt x="3049814" y="2060968"/>
                  <a:pt x="3014889" y="2130062"/>
                  <a:pt x="2982686" y="2132330"/>
                </a:cubicBezTo>
                <a:cubicBezTo>
                  <a:pt x="2950483" y="2134598"/>
                  <a:pt x="2902857" y="2079564"/>
                  <a:pt x="2877457" y="2064294"/>
                </a:cubicBezTo>
                <a:cubicBezTo>
                  <a:pt x="2852057" y="2049024"/>
                  <a:pt x="2839811" y="2030730"/>
                  <a:pt x="2830286" y="2040708"/>
                </a:cubicBezTo>
                <a:lnTo>
                  <a:pt x="2801257" y="2098765"/>
                </a:lnTo>
                <a:lnTo>
                  <a:pt x="2699657" y="2098765"/>
                </a:lnTo>
                <a:lnTo>
                  <a:pt x="2625271" y="2072458"/>
                </a:lnTo>
                <a:lnTo>
                  <a:pt x="2554514" y="2040708"/>
                </a:lnTo>
                <a:cubicBezTo>
                  <a:pt x="2543628" y="2035870"/>
                  <a:pt x="2520043" y="2088182"/>
                  <a:pt x="2509157" y="2083344"/>
                </a:cubicBezTo>
                <a:lnTo>
                  <a:pt x="2393043" y="2080623"/>
                </a:lnTo>
                <a:lnTo>
                  <a:pt x="2305050" y="2120537"/>
                </a:lnTo>
                <a:lnTo>
                  <a:pt x="2169886" y="2079715"/>
                </a:lnTo>
                <a:lnTo>
                  <a:pt x="2012043" y="2095137"/>
                </a:lnTo>
                <a:lnTo>
                  <a:pt x="1894114" y="2038894"/>
                </a:lnTo>
                <a:lnTo>
                  <a:pt x="1785257" y="2089694"/>
                </a:lnTo>
                <a:lnTo>
                  <a:pt x="1654628" y="2084251"/>
                </a:lnTo>
                <a:lnTo>
                  <a:pt x="1520371" y="2131423"/>
                </a:lnTo>
                <a:lnTo>
                  <a:pt x="1348921" y="2057944"/>
                </a:lnTo>
                <a:lnTo>
                  <a:pt x="1245326" y="2107111"/>
                </a:lnTo>
                <a:lnTo>
                  <a:pt x="1127578" y="2051594"/>
                </a:lnTo>
                <a:lnTo>
                  <a:pt x="1030514" y="2113280"/>
                </a:lnTo>
                <a:lnTo>
                  <a:pt x="903514" y="2068830"/>
                </a:lnTo>
                <a:lnTo>
                  <a:pt x="760186" y="2078808"/>
                </a:lnTo>
                <a:lnTo>
                  <a:pt x="678543" y="2045244"/>
                </a:lnTo>
                <a:lnTo>
                  <a:pt x="594178" y="2093323"/>
                </a:lnTo>
                <a:lnTo>
                  <a:pt x="493486" y="2098765"/>
                </a:lnTo>
                <a:cubicBezTo>
                  <a:pt x="471170" y="2077961"/>
                  <a:pt x="456475" y="2087637"/>
                  <a:pt x="434159" y="2066833"/>
                </a:cubicBezTo>
                <a:lnTo>
                  <a:pt x="374831" y="2073728"/>
                </a:lnTo>
                <a:cubicBezTo>
                  <a:pt x="355479" y="2068890"/>
                  <a:pt x="353120" y="2109046"/>
                  <a:pt x="307884" y="2107474"/>
                </a:cubicBezTo>
                <a:cubicBezTo>
                  <a:pt x="262648" y="2105902"/>
                  <a:pt x="135164" y="2057944"/>
                  <a:pt x="103414" y="2064294"/>
                </a:cubicBezTo>
                <a:lnTo>
                  <a:pt x="0" y="2098765"/>
                </a:lnTo>
                <a:close/>
              </a:path>
            </a:pathLst>
          </a:custGeom>
          <a:solidFill>
            <a:schemeClr val="bg1"/>
          </a:solidFill>
          <a:ln w="3175">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28600" fontAlgn="auto">
              <a:spcBef>
                <a:spcPts val="600"/>
              </a:spcBef>
              <a:spcAft>
                <a:spcPts val="0"/>
              </a:spcAft>
              <a:defRPr/>
            </a:pPr>
            <a:endParaRPr lang="en-US" dirty="0">
              <a:solidFill>
                <a:prstClr val="black"/>
              </a:solidFill>
              <a:latin typeface="Arial" pitchFamily="34" charset="0"/>
              <a:cs typeface="Arial" pitchFamily="34" charset="0"/>
            </a:endParaRPr>
          </a:p>
        </p:txBody>
      </p:sp>
      <p:grpSp>
        <p:nvGrpSpPr>
          <p:cNvPr id="20" name="Group 63"/>
          <p:cNvGrpSpPr>
            <a:grpSpLocks/>
          </p:cNvGrpSpPr>
          <p:nvPr/>
        </p:nvGrpSpPr>
        <p:grpSpPr bwMode="auto">
          <a:xfrm>
            <a:off x="6686606" y="140395"/>
            <a:ext cx="2184400" cy="966418"/>
            <a:chOff x="6748463" y="935611"/>
            <a:chExt cx="2184400" cy="966284"/>
          </a:xfrm>
        </p:grpSpPr>
        <p:sp>
          <p:nvSpPr>
            <p:cNvPr id="24" name="Rectangle 23"/>
            <p:cNvSpPr/>
            <p:nvPr/>
          </p:nvSpPr>
          <p:spPr bwMode="auto">
            <a:xfrm>
              <a:off x="6748463" y="935611"/>
              <a:ext cx="2184400" cy="966284"/>
            </a:xfrm>
            <a:prstGeom prst="rect">
              <a:avLst/>
            </a:prstGeom>
            <a:gradFill flip="none" rotWithShape="1">
              <a:gsLst>
                <a:gs pos="0">
                  <a:srgbClr val="C0ECFC"/>
                </a:gs>
                <a:gs pos="32000">
                  <a:srgbClr val="F7FDFF"/>
                </a:gs>
                <a:gs pos="100000">
                  <a:srgbClr val="FFFFFF"/>
                </a:gs>
              </a:gsLst>
              <a:lin ang="2700000" scaled="1"/>
              <a:tileRect/>
            </a:gradFill>
            <a:ln w="3175">
              <a:solidFill>
                <a:schemeClr val="bg1">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301752" rIns="45720">
              <a:spAutoFit/>
            </a:bodyPr>
            <a:lstStyle/>
            <a:p>
              <a:pPr>
                <a:defRPr/>
              </a:pPr>
              <a:r>
                <a:rPr lang="en-US" sz="1000" dirty="0" smtClean="0">
                  <a:solidFill>
                    <a:schemeClr val="bg1">
                      <a:lumMod val="50000"/>
                    </a:schemeClr>
                  </a:solidFill>
                  <a:latin typeface="Verdana" pitchFamily="34" charset="0"/>
                </a:rPr>
                <a:t>What is one question that I</a:t>
              </a:r>
            </a:p>
            <a:p>
              <a:pPr>
                <a:defRPr/>
              </a:pPr>
              <a:r>
                <a:rPr lang="en-US" sz="1000" dirty="0" smtClean="0">
                  <a:solidFill>
                    <a:schemeClr val="bg1">
                      <a:lumMod val="50000"/>
                    </a:schemeClr>
                  </a:solidFill>
                  <a:latin typeface="Verdana" pitchFamily="34" charset="0"/>
                </a:rPr>
                <a:t>Can ask myself to help me compare and contrast the themes?</a:t>
              </a:r>
              <a:endParaRPr lang="en-US" sz="1000" dirty="0">
                <a:solidFill>
                  <a:schemeClr val="bg1">
                    <a:lumMod val="50000"/>
                  </a:schemeClr>
                </a:solidFill>
                <a:latin typeface="Verdana" pitchFamily="34" charset="0"/>
              </a:endParaRPr>
            </a:p>
          </p:txBody>
        </p:sp>
        <p:sp>
          <p:nvSpPr>
            <p:cNvPr id="27" name="Rectangle 26"/>
            <p:cNvSpPr/>
            <p:nvPr/>
          </p:nvSpPr>
          <p:spPr bwMode="auto">
            <a:xfrm>
              <a:off x="6748463" y="936628"/>
              <a:ext cx="2184400" cy="231743"/>
            </a:xfrm>
            <a:prstGeom prst="rect">
              <a:avLst/>
            </a:prstGeom>
            <a:solidFill>
              <a:srgbClr val="08749A"/>
            </a:solidFill>
            <a:ln w="31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000" b="1" dirty="0">
                  <a:solidFill>
                    <a:prstClr val="white"/>
                  </a:solidFill>
                  <a:latin typeface="Gill Sans MT" pitchFamily="34" charset="0"/>
                  <a:cs typeface="Arial" charset="0"/>
                </a:rPr>
                <a:t>CFU</a:t>
              </a:r>
            </a:p>
          </p:txBody>
        </p:sp>
      </p:grpSp>
      <p:sp>
        <p:nvSpPr>
          <p:cNvPr id="5" name="TextBox 4"/>
          <p:cNvSpPr txBox="1"/>
          <p:nvPr/>
        </p:nvSpPr>
        <p:spPr>
          <a:xfrm>
            <a:off x="2775045" y="1756099"/>
            <a:ext cx="3276600" cy="400110"/>
          </a:xfrm>
          <a:prstGeom prst="rect">
            <a:avLst/>
          </a:prstGeom>
          <a:noFill/>
        </p:spPr>
        <p:txBody>
          <a:bodyPr wrap="square" rtlCol="0">
            <a:spAutoFit/>
          </a:bodyPr>
          <a:lstStyle/>
          <a:p>
            <a:pPr algn="ctr"/>
            <a:r>
              <a:rPr lang="en-US" sz="2000" b="1" dirty="0" smtClean="0">
                <a:solidFill>
                  <a:srgbClr val="FF0000"/>
                </a:solidFill>
              </a:rPr>
              <a:t>Guided Practice</a:t>
            </a:r>
            <a:endParaRPr lang="en-US" sz="2000" b="1" dirty="0">
              <a:solidFill>
                <a:srgbClr val="FF0000"/>
              </a:solidFill>
            </a:endParaRPr>
          </a:p>
        </p:txBody>
      </p:sp>
      <p:grpSp>
        <p:nvGrpSpPr>
          <p:cNvPr id="25" name="Group 1"/>
          <p:cNvGrpSpPr>
            <a:grpSpLocks/>
          </p:cNvGrpSpPr>
          <p:nvPr/>
        </p:nvGrpSpPr>
        <p:grpSpPr bwMode="auto">
          <a:xfrm>
            <a:off x="0" y="214014"/>
            <a:ext cx="6642925" cy="1753138"/>
            <a:chOff x="179107" y="1016190"/>
            <a:chExt cx="7094537" cy="1726744"/>
          </a:xfrm>
        </p:grpSpPr>
        <p:pic>
          <p:nvPicPr>
            <p:cNvPr id="28" name="Picture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107" y="1016190"/>
              <a:ext cx="7094537" cy="1314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Rectangle 30"/>
            <p:cNvSpPr/>
            <p:nvPr/>
          </p:nvSpPr>
          <p:spPr bwMode="auto">
            <a:xfrm>
              <a:off x="790738" y="1378790"/>
              <a:ext cx="5914281" cy="1364144"/>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285750" indent="-285750">
                <a:buFont typeface="Wingdings" panose="05000000000000000000" pitchFamily="2" charset="2"/>
                <a:buChar char="Ø"/>
              </a:pPr>
              <a:r>
                <a:rPr lang="en-US" sz="1400" b="1" dirty="0">
                  <a:solidFill>
                    <a:schemeClr val="tx1"/>
                  </a:solidFill>
                </a:rPr>
                <a:t>What are the characters doing and saying.</a:t>
              </a:r>
            </a:p>
            <a:p>
              <a:pPr marL="285750" indent="-285750">
                <a:buFont typeface="Wingdings" panose="05000000000000000000" pitchFamily="2" charset="2"/>
                <a:buChar char="Ø"/>
              </a:pPr>
              <a:r>
                <a:rPr lang="en-US" sz="1400" b="1" dirty="0">
                  <a:solidFill>
                    <a:schemeClr val="tx1"/>
                  </a:solidFill>
                </a:rPr>
                <a:t>How do they change?</a:t>
              </a:r>
            </a:p>
            <a:p>
              <a:pPr marL="285750" indent="-285750">
                <a:buFont typeface="Wingdings" panose="05000000000000000000" pitchFamily="2" charset="2"/>
                <a:buChar char="Ø"/>
              </a:pPr>
              <a:r>
                <a:rPr lang="en-US" sz="1400" b="1" dirty="0">
                  <a:solidFill>
                    <a:schemeClr val="tx1"/>
                  </a:solidFill>
                </a:rPr>
                <a:t>What do they learn?</a:t>
              </a:r>
            </a:p>
            <a:p>
              <a:pPr marL="285750" indent="-285750">
                <a:buFont typeface="Wingdings" panose="05000000000000000000" pitchFamily="2" charset="2"/>
                <a:buChar char="Ø"/>
              </a:pPr>
              <a:r>
                <a:rPr lang="en-US" sz="1400" b="1" dirty="0">
                  <a:solidFill>
                    <a:schemeClr val="tx1"/>
                  </a:solidFill>
                </a:rPr>
                <a:t>What is the conflict that the main characters face?</a:t>
              </a:r>
            </a:p>
            <a:p>
              <a:pPr marL="285750" indent="-285750">
                <a:buFont typeface="Wingdings" panose="05000000000000000000" pitchFamily="2" charset="2"/>
                <a:buChar char="Ø"/>
              </a:pPr>
              <a:r>
                <a:rPr lang="en-US" sz="1400" b="1" dirty="0">
                  <a:solidFill>
                    <a:schemeClr val="tx1"/>
                  </a:solidFill>
                </a:rPr>
                <a:t>Think about your own experiences.  How would you act in this situation?</a:t>
              </a:r>
              <a:endParaRPr lang="en-US" sz="1400" dirty="0" smtClean="0">
                <a:solidFill>
                  <a:schemeClr val="tx1"/>
                </a:solidFill>
                <a:latin typeface="Arial" charset="0"/>
              </a:endParaRPr>
            </a:p>
          </p:txBody>
        </p:sp>
        <p:sp>
          <p:nvSpPr>
            <p:cNvPr id="32" name="Rectangle 1112"/>
            <p:cNvSpPr>
              <a:spLocks noChangeArrowheads="1"/>
            </p:cNvSpPr>
            <p:nvPr/>
          </p:nvSpPr>
          <p:spPr bwMode="auto">
            <a:xfrm>
              <a:off x="236538" y="1089902"/>
              <a:ext cx="3372946" cy="30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fontAlgn="auto" hangingPunct="0">
                <a:spcBef>
                  <a:spcPts val="0"/>
                </a:spcBef>
                <a:spcAft>
                  <a:spcPts val="0"/>
                </a:spcAft>
                <a:tabLst>
                  <a:tab pos="-57150" algn="l"/>
                </a:tabLst>
                <a:defRPr/>
              </a:pPr>
              <a:r>
                <a:rPr lang="en-US" sz="1400" b="1" kern="0" dirty="0" smtClean="0">
                  <a:solidFill>
                    <a:sysClr val="windowText" lastClr="000000"/>
                  </a:solidFill>
                  <a:latin typeface="Arial" pitchFamily="34" charset="0"/>
                </a:rPr>
                <a:t>Compare and Contrast the themes.</a:t>
              </a:r>
              <a:endParaRPr lang="en-US" sz="1400" b="1" kern="0" dirty="0">
                <a:solidFill>
                  <a:sysClr val="windowText" lastClr="000000"/>
                </a:solidFill>
                <a:latin typeface="Arial" pitchFamily="34" charset="0"/>
              </a:endParaRPr>
            </a:p>
          </p:txBody>
        </p:sp>
        <p:sp>
          <p:nvSpPr>
            <p:cNvPr id="33" name="Oval 32"/>
            <p:cNvSpPr/>
            <p:nvPr/>
          </p:nvSpPr>
          <p:spPr bwMode="auto">
            <a:xfrm>
              <a:off x="376238" y="1389148"/>
              <a:ext cx="173038" cy="173081"/>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1</a:t>
              </a:r>
            </a:p>
          </p:txBody>
        </p:sp>
        <p:sp>
          <p:nvSpPr>
            <p:cNvPr id="35" name="Oval 34"/>
            <p:cNvSpPr/>
            <p:nvPr/>
          </p:nvSpPr>
          <p:spPr bwMode="auto">
            <a:xfrm>
              <a:off x="376238" y="1595574"/>
              <a:ext cx="173038" cy="173081"/>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2</a:t>
              </a:r>
            </a:p>
          </p:txBody>
        </p:sp>
        <p:sp>
          <p:nvSpPr>
            <p:cNvPr id="36" name="Oval 35"/>
            <p:cNvSpPr/>
            <p:nvPr/>
          </p:nvSpPr>
          <p:spPr bwMode="auto">
            <a:xfrm>
              <a:off x="367368" y="1809007"/>
              <a:ext cx="173038" cy="173080"/>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3</a:t>
              </a:r>
            </a:p>
          </p:txBody>
        </p:sp>
      </p:grpSp>
      <p:graphicFrame>
        <p:nvGraphicFramePr>
          <p:cNvPr id="2" name="Table 1"/>
          <p:cNvGraphicFramePr>
            <a:graphicFrameLocks noGrp="1"/>
          </p:cNvGraphicFramePr>
          <p:nvPr>
            <p:extLst>
              <p:ext uri="{D42A27DB-BD31-4B8C-83A1-F6EECF244321}">
                <p14:modId xmlns:p14="http://schemas.microsoft.com/office/powerpoint/2010/main" val="2095499475"/>
              </p:ext>
            </p:extLst>
          </p:nvPr>
        </p:nvGraphicFramePr>
        <p:xfrm>
          <a:off x="53775" y="2209799"/>
          <a:ext cx="8807986" cy="4222672"/>
        </p:xfrm>
        <a:graphic>
          <a:graphicData uri="http://schemas.openxmlformats.org/drawingml/2006/table">
            <a:tbl>
              <a:tblPr firstRow="1" bandRow="1">
                <a:tableStyleId>{5C22544A-7EE6-4342-B048-85BDC9FD1C3A}</a:tableStyleId>
              </a:tblPr>
              <a:tblGrid>
                <a:gridCol w="4280380"/>
                <a:gridCol w="4527606"/>
              </a:tblGrid>
              <a:tr h="4222672">
                <a:tc>
                  <a:txBody>
                    <a:bodyPr/>
                    <a:lstStyle/>
                    <a:p>
                      <a:r>
                        <a:rPr lang="en-US" sz="1500" b="1" dirty="0" smtClean="0"/>
                        <a:t>The Story of </a:t>
                      </a:r>
                      <a:r>
                        <a:rPr lang="en-US" sz="1500" b="1" dirty="0" err="1" smtClean="0"/>
                        <a:t>Anansi</a:t>
                      </a:r>
                      <a:r>
                        <a:rPr lang="en-US" sz="1500" b="1" dirty="0" smtClean="0"/>
                        <a:t> the Spider</a:t>
                      </a:r>
                    </a:p>
                    <a:p>
                      <a:endParaRPr lang="en-US" sz="1500" dirty="0" smtClean="0"/>
                    </a:p>
                    <a:p>
                      <a:r>
                        <a:rPr lang="en-US" sz="1500" dirty="0" err="1" smtClean="0"/>
                        <a:t>Anansi</a:t>
                      </a:r>
                      <a:r>
                        <a:rPr lang="en-US" sz="1500" dirty="0" smtClean="0"/>
                        <a:t> the spider was greedy. One day, Turtle came to visit as </a:t>
                      </a:r>
                      <a:r>
                        <a:rPr lang="en-US" sz="1500" dirty="0" err="1" smtClean="0"/>
                        <a:t>Anansi</a:t>
                      </a:r>
                      <a:r>
                        <a:rPr lang="en-US" sz="1500" dirty="0" smtClean="0"/>
                        <a:t> was about to eat his dinner.</a:t>
                      </a:r>
                    </a:p>
                    <a:p>
                      <a:r>
                        <a:rPr lang="en-US" sz="1500" dirty="0" smtClean="0"/>
                        <a:t>“What a nice dinner!” said Turtle. To be polite, </a:t>
                      </a:r>
                      <a:r>
                        <a:rPr lang="en-US" sz="1500" dirty="0" err="1" smtClean="0"/>
                        <a:t>Anansi</a:t>
                      </a:r>
                      <a:r>
                        <a:rPr lang="en-US" sz="1500" dirty="0" smtClean="0"/>
                        <a:t> had to offer to share the food. Still, he did not want to. “You can join me,” said </a:t>
                      </a:r>
                      <a:r>
                        <a:rPr lang="en-US" sz="1500" dirty="0" err="1" smtClean="0"/>
                        <a:t>Anansi</a:t>
                      </a:r>
                      <a:r>
                        <a:rPr lang="en-US" sz="1500" dirty="0" smtClean="0"/>
                        <a:t>. “But first, clean your hands.” Turtle’s hands were dirty. He went to the river and washed. When he came back, </a:t>
                      </a:r>
                      <a:r>
                        <a:rPr lang="en-US" sz="1500" dirty="0" err="1" smtClean="0"/>
                        <a:t>Anansi</a:t>
                      </a:r>
                      <a:r>
                        <a:rPr lang="en-US" sz="1500" dirty="0" smtClean="0"/>
                        <a:t> had started to </a:t>
                      </a:r>
                      <a:r>
                        <a:rPr lang="en-US" sz="1500" dirty="0" err="1" smtClean="0"/>
                        <a:t>eat.“Your</a:t>
                      </a:r>
                      <a:r>
                        <a:rPr lang="en-US" sz="1500" dirty="0" smtClean="0"/>
                        <a:t> hands are still dirty!” </a:t>
                      </a:r>
                      <a:r>
                        <a:rPr lang="en-US" sz="1500" dirty="0" err="1" smtClean="0"/>
                        <a:t>Anansi</a:t>
                      </a:r>
                      <a:r>
                        <a:rPr lang="en-US" sz="1500" dirty="0" smtClean="0"/>
                        <a:t> said.</a:t>
                      </a:r>
                      <a:r>
                        <a:rPr lang="en-US" sz="1500" baseline="0" dirty="0" smtClean="0"/>
                        <a:t> </a:t>
                      </a:r>
                      <a:r>
                        <a:rPr lang="en-US" sz="1500" dirty="0" smtClean="0"/>
                        <a:t>Turtle looked down. On his way back, he had walked through mud. So he went and washed again. When he returned, he found that </a:t>
                      </a:r>
                      <a:r>
                        <a:rPr lang="en-US" sz="1500" dirty="0" err="1" smtClean="0"/>
                        <a:t>Anansi</a:t>
                      </a:r>
                      <a:r>
                        <a:rPr lang="en-US" sz="1500" dirty="0" smtClean="0"/>
                        <a:t> had eaten all the food.</a:t>
                      </a:r>
                    </a:p>
                    <a:p>
                      <a:endParaRPr lang="en-US" dirty="0" smtClean="0"/>
                    </a:p>
                    <a:p>
                      <a:endParaRPr lang="en-US" dirty="0"/>
                    </a:p>
                  </a:txBody>
                  <a:tcPr/>
                </a:tc>
                <a:tc>
                  <a:txBody>
                    <a:bodyPr/>
                    <a:lstStyle/>
                    <a:p>
                      <a:r>
                        <a:rPr lang="en-US" sz="1500" dirty="0" smtClean="0"/>
                        <a:t>“Tomorrow you must come to my house to share my dinner,” said Turtle. The next day, a hungry </a:t>
                      </a:r>
                      <a:r>
                        <a:rPr lang="en-US" sz="1500" dirty="0" err="1" smtClean="0"/>
                        <a:t>Anansi</a:t>
                      </a:r>
                      <a:r>
                        <a:rPr lang="en-US" sz="1500" dirty="0" smtClean="0"/>
                        <a:t> met Turtle at the river. Turtle dove into the water to his home on the river bottom. </a:t>
                      </a:r>
                      <a:r>
                        <a:rPr lang="en-US" sz="1500" dirty="0" err="1" smtClean="0"/>
                        <a:t>Anansi</a:t>
                      </a:r>
                      <a:r>
                        <a:rPr lang="en-US" sz="1500" dirty="0" smtClean="0"/>
                        <a:t> jumped into the water and tried to swim down, but he was too light. Then, </a:t>
                      </a:r>
                      <a:r>
                        <a:rPr lang="en-US" sz="1500" dirty="0" err="1" smtClean="0"/>
                        <a:t>Anansi</a:t>
                      </a:r>
                      <a:r>
                        <a:rPr lang="en-US" sz="1500" dirty="0" smtClean="0"/>
                        <a:t> put stones in his pockets and sank down to Turtle’s home. Turtle had started to eat.</a:t>
                      </a:r>
                    </a:p>
                    <a:p>
                      <a:r>
                        <a:rPr lang="en-US" sz="1500" dirty="0" smtClean="0">
                          <a:effectLst/>
                        </a:rPr>
                        <a:t>Turtle looked at </a:t>
                      </a:r>
                      <a:r>
                        <a:rPr lang="en-US" sz="1500" dirty="0" err="1" smtClean="0">
                          <a:effectLst/>
                        </a:rPr>
                        <a:t>Anansi</a:t>
                      </a:r>
                      <a:r>
                        <a:rPr lang="en-US" sz="1500" dirty="0" smtClean="0">
                          <a:effectLst/>
                        </a:rPr>
                        <a:t> and said, “It is not polite to eat with your coat on. You must take it off.” </a:t>
                      </a:r>
                      <a:r>
                        <a:rPr lang="en-US" sz="1500" dirty="0" err="1" smtClean="0">
                          <a:effectLst/>
                        </a:rPr>
                        <a:t>Anansi</a:t>
                      </a:r>
                      <a:r>
                        <a:rPr lang="en-US" sz="1500" dirty="0" smtClean="0">
                          <a:effectLst/>
                        </a:rPr>
                        <a:t> took off his coat. Without the stones, he was light again. He floated up to the surface. From there, he watched Turtle finish his meal.</a:t>
                      </a:r>
                    </a:p>
                    <a:p>
                      <a:endParaRPr lang="en-US" sz="1500" dirty="0"/>
                    </a:p>
                  </a:txBody>
                  <a:tcPr/>
                </a:tc>
              </a:tr>
            </a:tbl>
          </a:graphicData>
        </a:graphic>
      </p:graphicFrame>
    </p:spTree>
    <p:extLst>
      <p:ext uri="{BB962C8B-B14F-4D97-AF65-F5344CB8AC3E}">
        <p14:creationId xmlns:p14="http://schemas.microsoft.com/office/powerpoint/2010/main" val="10158224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44"/>
          <p:cNvSpPr/>
          <p:nvPr/>
        </p:nvSpPr>
        <p:spPr>
          <a:xfrm>
            <a:off x="0" y="0"/>
            <a:ext cx="2743200" cy="247650"/>
          </a:xfrm>
          <a:custGeom>
            <a:avLst/>
            <a:gdLst/>
            <a:ahLst/>
            <a:cxnLst/>
            <a:rect l="l" t="t" r="r" b="b"/>
            <a:pathLst>
              <a:path w="2742521" h="247650">
                <a:moveTo>
                  <a:pt x="2641547" y="0"/>
                </a:moveTo>
                <a:lnTo>
                  <a:pt x="2742521" y="123825"/>
                </a:lnTo>
                <a:lnTo>
                  <a:pt x="2641547" y="247650"/>
                </a:lnTo>
                <a:lnTo>
                  <a:pt x="0" y="247650"/>
                </a:lnTo>
                <a:lnTo>
                  <a:pt x="0" y="762"/>
                </a:lnTo>
                <a:lnTo>
                  <a:pt x="2641547" y="762"/>
                </a:lnTo>
                <a:close/>
              </a:path>
            </a:pathLst>
          </a:custGeom>
          <a:solidFill>
            <a:srgbClr val="06597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18288" anchor="ctr"/>
          <a:lstStyle/>
          <a:p>
            <a:pPr>
              <a:defRPr/>
            </a:pPr>
            <a:r>
              <a:rPr lang="en-US" sz="1200" b="1" dirty="0">
                <a:solidFill>
                  <a:schemeClr val="bg1"/>
                </a:solidFill>
                <a:latin typeface="Gill Sans MT" pitchFamily="34" charset="0"/>
              </a:rPr>
              <a:t>Skill Development/Guided Practice</a:t>
            </a:r>
          </a:p>
        </p:txBody>
      </p:sp>
      <p:sp>
        <p:nvSpPr>
          <p:cNvPr id="22" name="Freeform 21"/>
          <p:cNvSpPr/>
          <p:nvPr/>
        </p:nvSpPr>
        <p:spPr>
          <a:xfrm>
            <a:off x="46036" y="2363420"/>
            <a:ext cx="8869363" cy="3697810"/>
          </a:xfrm>
          <a:custGeom>
            <a:avLst/>
            <a:gdLst>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319314 w 5805714"/>
              <a:gd name="connsiteY47" fmla="*/ 928914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319314 w 5805714"/>
              <a:gd name="connsiteY47" fmla="*/ 92891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77371 w 5805714"/>
              <a:gd name="connsiteY45" fmla="*/ 94342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045028 w 5805714"/>
              <a:gd name="connsiteY38" fmla="*/ 9289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04686 w 5805714"/>
              <a:gd name="connsiteY37" fmla="*/ 8853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291771 w 5805714"/>
              <a:gd name="connsiteY36" fmla="*/ 928914 h 1059543"/>
              <a:gd name="connsiteX37" fmla="*/ 1230086 w 5805714"/>
              <a:gd name="connsiteY37" fmla="*/ 9869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59543"/>
              <a:gd name="connsiteX1" fmla="*/ 0 w 5805714"/>
              <a:gd name="connsiteY1" fmla="*/ 0 h 1059543"/>
              <a:gd name="connsiteX2" fmla="*/ 5805714 w 5805714"/>
              <a:gd name="connsiteY2" fmla="*/ 0 h 1059543"/>
              <a:gd name="connsiteX3" fmla="*/ 5805714 w 5805714"/>
              <a:gd name="connsiteY3" fmla="*/ 957943 h 1059543"/>
              <a:gd name="connsiteX4" fmla="*/ 5544457 w 5805714"/>
              <a:gd name="connsiteY4" fmla="*/ 885371 h 1059543"/>
              <a:gd name="connsiteX5" fmla="*/ 5355771 w 5805714"/>
              <a:gd name="connsiteY5" fmla="*/ 914400 h 1059543"/>
              <a:gd name="connsiteX6" fmla="*/ 5109028 w 5805714"/>
              <a:gd name="connsiteY6" fmla="*/ 899885 h 1059543"/>
              <a:gd name="connsiteX7" fmla="*/ 5007428 w 5805714"/>
              <a:gd name="connsiteY7" fmla="*/ 957943 h 1059543"/>
              <a:gd name="connsiteX8" fmla="*/ 4847771 w 5805714"/>
              <a:gd name="connsiteY8" fmla="*/ 870857 h 1059543"/>
              <a:gd name="connsiteX9" fmla="*/ 4760686 w 5805714"/>
              <a:gd name="connsiteY9" fmla="*/ 943428 h 1059543"/>
              <a:gd name="connsiteX10" fmla="*/ 4644571 w 5805714"/>
              <a:gd name="connsiteY10" fmla="*/ 943428 h 1059543"/>
              <a:gd name="connsiteX11" fmla="*/ 4499428 w 5805714"/>
              <a:gd name="connsiteY11" fmla="*/ 856343 h 1059543"/>
              <a:gd name="connsiteX12" fmla="*/ 4412343 w 5805714"/>
              <a:gd name="connsiteY12" fmla="*/ 914400 h 1059543"/>
              <a:gd name="connsiteX13" fmla="*/ 4252686 w 5805714"/>
              <a:gd name="connsiteY13" fmla="*/ 928914 h 1059543"/>
              <a:gd name="connsiteX14" fmla="*/ 4151086 w 5805714"/>
              <a:gd name="connsiteY14" fmla="*/ 856343 h 1059543"/>
              <a:gd name="connsiteX15" fmla="*/ 4034971 w 5805714"/>
              <a:gd name="connsiteY15" fmla="*/ 885371 h 1059543"/>
              <a:gd name="connsiteX16" fmla="*/ 3889828 w 5805714"/>
              <a:gd name="connsiteY16" fmla="*/ 914400 h 1059543"/>
              <a:gd name="connsiteX17" fmla="*/ 3788228 w 5805714"/>
              <a:gd name="connsiteY17" fmla="*/ 957943 h 1059543"/>
              <a:gd name="connsiteX18" fmla="*/ 3599543 w 5805714"/>
              <a:gd name="connsiteY18" fmla="*/ 885371 h 1059543"/>
              <a:gd name="connsiteX19" fmla="*/ 3483428 w 5805714"/>
              <a:gd name="connsiteY19" fmla="*/ 885371 h 1059543"/>
              <a:gd name="connsiteX20" fmla="*/ 3323771 w 5805714"/>
              <a:gd name="connsiteY20" fmla="*/ 943428 h 1059543"/>
              <a:gd name="connsiteX21" fmla="*/ 3164114 w 5805714"/>
              <a:gd name="connsiteY21" fmla="*/ 914400 h 1059543"/>
              <a:gd name="connsiteX22" fmla="*/ 3077028 w 5805714"/>
              <a:gd name="connsiteY22" fmla="*/ 870857 h 1059543"/>
              <a:gd name="connsiteX23" fmla="*/ 2931886 w 5805714"/>
              <a:gd name="connsiteY23" fmla="*/ 914400 h 1059543"/>
              <a:gd name="connsiteX24" fmla="*/ 2830286 w 5805714"/>
              <a:gd name="connsiteY24" fmla="*/ 943428 h 1059543"/>
              <a:gd name="connsiteX25" fmla="*/ 2801257 w 5805714"/>
              <a:gd name="connsiteY25" fmla="*/ 1001485 h 1059543"/>
              <a:gd name="connsiteX26" fmla="*/ 2699657 w 5805714"/>
              <a:gd name="connsiteY26" fmla="*/ 1001485 h 1059543"/>
              <a:gd name="connsiteX27" fmla="*/ 2612571 w 5805714"/>
              <a:gd name="connsiteY27" fmla="*/ 943428 h 1059543"/>
              <a:gd name="connsiteX28" fmla="*/ 2554514 w 5805714"/>
              <a:gd name="connsiteY28" fmla="*/ 943428 h 1059543"/>
              <a:gd name="connsiteX29" fmla="*/ 2380343 w 5805714"/>
              <a:gd name="connsiteY29" fmla="*/ 957943 h 1059543"/>
              <a:gd name="connsiteX30" fmla="*/ 2336800 w 5805714"/>
              <a:gd name="connsiteY30" fmla="*/ 972457 h 1059543"/>
              <a:gd name="connsiteX31" fmla="*/ 2220686 w 5805714"/>
              <a:gd name="connsiteY31" fmla="*/ 1001485 h 1059543"/>
              <a:gd name="connsiteX32" fmla="*/ 2075543 w 5805714"/>
              <a:gd name="connsiteY32" fmla="*/ 972457 h 1059543"/>
              <a:gd name="connsiteX33" fmla="*/ 1944914 w 5805714"/>
              <a:gd name="connsiteY33" fmla="*/ 928914 h 1059543"/>
              <a:gd name="connsiteX34" fmla="*/ 1654628 w 5805714"/>
              <a:gd name="connsiteY34" fmla="*/ 986971 h 1059543"/>
              <a:gd name="connsiteX35" fmla="*/ 1596571 w 5805714"/>
              <a:gd name="connsiteY35" fmla="*/ 1059543 h 1059543"/>
              <a:gd name="connsiteX36" fmla="*/ 1348921 w 5805714"/>
              <a:gd name="connsiteY36" fmla="*/ 960664 h 1059543"/>
              <a:gd name="connsiteX37" fmla="*/ 1230086 w 5805714"/>
              <a:gd name="connsiteY37" fmla="*/ 986971 h 1059543"/>
              <a:gd name="connsiteX38" fmla="*/ 1127578 w 5805714"/>
              <a:gd name="connsiteY38" fmla="*/ 954314 h 1059543"/>
              <a:gd name="connsiteX39" fmla="*/ 1030514 w 5805714"/>
              <a:gd name="connsiteY39" fmla="*/ 1016000 h 1059543"/>
              <a:gd name="connsiteX40" fmla="*/ 928914 w 5805714"/>
              <a:gd name="connsiteY40" fmla="*/ 1016000 h 1059543"/>
              <a:gd name="connsiteX41" fmla="*/ 798286 w 5805714"/>
              <a:gd name="connsiteY41" fmla="*/ 943428 h 1059543"/>
              <a:gd name="connsiteX42" fmla="*/ 653143 w 5805714"/>
              <a:gd name="connsiteY42" fmla="*/ 928914 h 1059543"/>
              <a:gd name="connsiteX43" fmla="*/ 537028 w 5805714"/>
              <a:gd name="connsiteY43" fmla="*/ 957943 h 1059543"/>
              <a:gd name="connsiteX44" fmla="*/ 493486 w 5805714"/>
              <a:gd name="connsiteY44" fmla="*/ 1001485 h 1059543"/>
              <a:gd name="connsiteX45" fmla="*/ 383721 w 5805714"/>
              <a:gd name="connsiteY45" fmla="*/ 962478 h 1059543"/>
              <a:gd name="connsiteX46" fmla="*/ 319314 w 5805714"/>
              <a:gd name="connsiteY46" fmla="*/ 928914 h 1059543"/>
              <a:gd name="connsiteX47" fmla="*/ 224064 w 5805714"/>
              <a:gd name="connsiteY47" fmla="*/ 947964 h 1059543"/>
              <a:gd name="connsiteX48" fmla="*/ 0 w 5805714"/>
              <a:gd name="connsiteY48" fmla="*/ 1001485 h 10595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654628 w 5805714"/>
              <a:gd name="connsiteY34" fmla="*/ 986971 h 1034143"/>
              <a:gd name="connsiteX35" fmla="*/ 1520371 w 5805714"/>
              <a:gd name="connsiteY35" fmla="*/ 1034143 h 1034143"/>
              <a:gd name="connsiteX36" fmla="*/ 1348921 w 5805714"/>
              <a:gd name="connsiteY36" fmla="*/ 960664 h 1034143"/>
              <a:gd name="connsiteX37" fmla="*/ 1230086 w 5805714"/>
              <a:gd name="connsiteY37" fmla="*/ 986971 h 1034143"/>
              <a:gd name="connsiteX38" fmla="*/ 1127578 w 5805714"/>
              <a:gd name="connsiteY38" fmla="*/ 954314 h 1034143"/>
              <a:gd name="connsiteX39" fmla="*/ 1030514 w 5805714"/>
              <a:gd name="connsiteY39" fmla="*/ 1016000 h 1034143"/>
              <a:gd name="connsiteX40" fmla="*/ 928914 w 5805714"/>
              <a:gd name="connsiteY40" fmla="*/ 1016000 h 1034143"/>
              <a:gd name="connsiteX41" fmla="*/ 798286 w 5805714"/>
              <a:gd name="connsiteY41" fmla="*/ 943428 h 1034143"/>
              <a:gd name="connsiteX42" fmla="*/ 653143 w 5805714"/>
              <a:gd name="connsiteY42" fmla="*/ 928914 h 1034143"/>
              <a:gd name="connsiteX43" fmla="*/ 537028 w 5805714"/>
              <a:gd name="connsiteY43" fmla="*/ 957943 h 1034143"/>
              <a:gd name="connsiteX44" fmla="*/ 493486 w 5805714"/>
              <a:gd name="connsiteY44" fmla="*/ 1001485 h 1034143"/>
              <a:gd name="connsiteX45" fmla="*/ 383721 w 5805714"/>
              <a:gd name="connsiteY45" fmla="*/ 962478 h 1034143"/>
              <a:gd name="connsiteX46" fmla="*/ 319314 w 5805714"/>
              <a:gd name="connsiteY46" fmla="*/ 928914 h 1034143"/>
              <a:gd name="connsiteX47" fmla="*/ 224064 w 5805714"/>
              <a:gd name="connsiteY47" fmla="*/ 947964 h 1034143"/>
              <a:gd name="connsiteX48" fmla="*/ 0 w 5805714"/>
              <a:gd name="connsiteY48"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778907 w 5805714"/>
              <a:gd name="connsiteY34" fmla="*/ 96066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289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944914 w 5805714"/>
              <a:gd name="connsiteY33" fmla="*/ 96066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75543 w 5805714"/>
              <a:gd name="connsiteY32" fmla="*/ 9724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220686 w 5805714"/>
              <a:gd name="connsiteY31" fmla="*/ 100148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36800 w 5805714"/>
              <a:gd name="connsiteY30" fmla="*/ 9724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380343 w 5805714"/>
              <a:gd name="connsiteY29" fmla="*/ 957943 h 1034143"/>
              <a:gd name="connsiteX30" fmla="*/ 2305050 w 5805714"/>
              <a:gd name="connsiteY30" fmla="*/ 10232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405743 w 5805714"/>
              <a:gd name="connsiteY29" fmla="*/ 932543 h 1034143"/>
              <a:gd name="connsiteX30" fmla="*/ 2305050 w 5805714"/>
              <a:gd name="connsiteY30" fmla="*/ 1023257 h 1034143"/>
              <a:gd name="connsiteX31" fmla="*/ 2169886 w 5805714"/>
              <a:gd name="connsiteY31" fmla="*/ 982435 h 1034143"/>
              <a:gd name="connsiteX32" fmla="*/ 2012043 w 5805714"/>
              <a:gd name="connsiteY32" fmla="*/ 997857 h 1034143"/>
              <a:gd name="connsiteX33" fmla="*/ 1894114 w 5805714"/>
              <a:gd name="connsiteY33" fmla="*/ 941614 h 1034143"/>
              <a:gd name="connsiteX34" fmla="*/ 1785257 w 5805714"/>
              <a:gd name="connsiteY34" fmla="*/ 992414 h 1034143"/>
              <a:gd name="connsiteX35" fmla="*/ 1654628 w 5805714"/>
              <a:gd name="connsiteY35" fmla="*/ 986971 h 1034143"/>
              <a:gd name="connsiteX36" fmla="*/ 1520371 w 5805714"/>
              <a:gd name="connsiteY36" fmla="*/ 1034143 h 1034143"/>
              <a:gd name="connsiteX37" fmla="*/ 1348921 w 5805714"/>
              <a:gd name="connsiteY37" fmla="*/ 960664 h 1034143"/>
              <a:gd name="connsiteX38" fmla="*/ 1230086 w 5805714"/>
              <a:gd name="connsiteY38" fmla="*/ 986971 h 1034143"/>
              <a:gd name="connsiteX39" fmla="*/ 1127578 w 5805714"/>
              <a:gd name="connsiteY39" fmla="*/ 954314 h 1034143"/>
              <a:gd name="connsiteX40" fmla="*/ 1030514 w 5805714"/>
              <a:gd name="connsiteY40" fmla="*/ 1016000 h 1034143"/>
              <a:gd name="connsiteX41" fmla="*/ 928914 w 5805714"/>
              <a:gd name="connsiteY41" fmla="*/ 1016000 h 1034143"/>
              <a:gd name="connsiteX42" fmla="*/ 798286 w 5805714"/>
              <a:gd name="connsiteY42" fmla="*/ 943428 h 1034143"/>
              <a:gd name="connsiteX43" fmla="*/ 653143 w 5805714"/>
              <a:gd name="connsiteY43" fmla="*/ 928914 h 1034143"/>
              <a:gd name="connsiteX44" fmla="*/ 537028 w 5805714"/>
              <a:gd name="connsiteY44" fmla="*/ 957943 h 1034143"/>
              <a:gd name="connsiteX45" fmla="*/ 493486 w 5805714"/>
              <a:gd name="connsiteY45" fmla="*/ 1001485 h 1034143"/>
              <a:gd name="connsiteX46" fmla="*/ 383721 w 5805714"/>
              <a:gd name="connsiteY46" fmla="*/ 962478 h 1034143"/>
              <a:gd name="connsiteX47" fmla="*/ 319314 w 5805714"/>
              <a:gd name="connsiteY47" fmla="*/ 928914 h 1034143"/>
              <a:gd name="connsiteX48" fmla="*/ 224064 w 5805714"/>
              <a:gd name="connsiteY48" fmla="*/ 947964 h 1034143"/>
              <a:gd name="connsiteX49" fmla="*/ 0 w 5805714"/>
              <a:gd name="connsiteY49"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509157 w 5805714"/>
              <a:gd name="connsiteY29" fmla="*/ 986064 h 1034143"/>
              <a:gd name="connsiteX30" fmla="*/ 2405743 w 5805714"/>
              <a:gd name="connsiteY30" fmla="*/ 9325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12571 w 5805714"/>
              <a:gd name="connsiteY27" fmla="*/ 94342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31886 w 5805714"/>
              <a:gd name="connsiteY23" fmla="*/ 91440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25271 w 5805714"/>
              <a:gd name="connsiteY27" fmla="*/ 97517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077028 w 5805714"/>
              <a:gd name="connsiteY22" fmla="*/ 870857 h 1034143"/>
              <a:gd name="connsiteX23" fmla="*/ 2982686 w 5805714"/>
              <a:gd name="connsiteY23" fmla="*/ 946150 h 1034143"/>
              <a:gd name="connsiteX24" fmla="*/ 2830286 w 5805714"/>
              <a:gd name="connsiteY24" fmla="*/ 943428 h 1034143"/>
              <a:gd name="connsiteX25" fmla="*/ 2801257 w 5805714"/>
              <a:gd name="connsiteY25" fmla="*/ 1001485 h 1034143"/>
              <a:gd name="connsiteX26" fmla="*/ 2699657 w 5805714"/>
              <a:gd name="connsiteY26" fmla="*/ 1001485 h 1034143"/>
              <a:gd name="connsiteX27" fmla="*/ 2625271 w 5805714"/>
              <a:gd name="connsiteY27" fmla="*/ 975178 h 1034143"/>
              <a:gd name="connsiteX28" fmla="*/ 2554514 w 5805714"/>
              <a:gd name="connsiteY28" fmla="*/ 943428 h 1034143"/>
              <a:gd name="connsiteX29" fmla="*/ 2509157 w 5805714"/>
              <a:gd name="connsiteY29" fmla="*/ 986064 h 1034143"/>
              <a:gd name="connsiteX30" fmla="*/ 2393043 w 5805714"/>
              <a:gd name="connsiteY30" fmla="*/ 983343 h 1034143"/>
              <a:gd name="connsiteX31" fmla="*/ 2305050 w 5805714"/>
              <a:gd name="connsiteY31" fmla="*/ 1023257 h 1034143"/>
              <a:gd name="connsiteX32" fmla="*/ 2169886 w 5805714"/>
              <a:gd name="connsiteY32" fmla="*/ 982435 h 1034143"/>
              <a:gd name="connsiteX33" fmla="*/ 2012043 w 5805714"/>
              <a:gd name="connsiteY33" fmla="*/ 997857 h 1034143"/>
              <a:gd name="connsiteX34" fmla="*/ 1894114 w 5805714"/>
              <a:gd name="connsiteY34" fmla="*/ 941614 h 1034143"/>
              <a:gd name="connsiteX35" fmla="*/ 1785257 w 5805714"/>
              <a:gd name="connsiteY35" fmla="*/ 992414 h 1034143"/>
              <a:gd name="connsiteX36" fmla="*/ 1654628 w 5805714"/>
              <a:gd name="connsiteY36" fmla="*/ 986971 h 1034143"/>
              <a:gd name="connsiteX37" fmla="*/ 1520371 w 5805714"/>
              <a:gd name="connsiteY37" fmla="*/ 1034143 h 1034143"/>
              <a:gd name="connsiteX38" fmla="*/ 1348921 w 5805714"/>
              <a:gd name="connsiteY38" fmla="*/ 960664 h 1034143"/>
              <a:gd name="connsiteX39" fmla="*/ 1230086 w 5805714"/>
              <a:gd name="connsiteY39" fmla="*/ 986971 h 1034143"/>
              <a:gd name="connsiteX40" fmla="*/ 1127578 w 5805714"/>
              <a:gd name="connsiteY40" fmla="*/ 954314 h 1034143"/>
              <a:gd name="connsiteX41" fmla="*/ 1030514 w 5805714"/>
              <a:gd name="connsiteY41" fmla="*/ 1016000 h 1034143"/>
              <a:gd name="connsiteX42" fmla="*/ 928914 w 5805714"/>
              <a:gd name="connsiteY42" fmla="*/ 1016000 h 1034143"/>
              <a:gd name="connsiteX43" fmla="*/ 798286 w 5805714"/>
              <a:gd name="connsiteY43" fmla="*/ 943428 h 1034143"/>
              <a:gd name="connsiteX44" fmla="*/ 653143 w 5805714"/>
              <a:gd name="connsiteY44" fmla="*/ 928914 h 1034143"/>
              <a:gd name="connsiteX45" fmla="*/ 537028 w 5805714"/>
              <a:gd name="connsiteY45" fmla="*/ 957943 h 1034143"/>
              <a:gd name="connsiteX46" fmla="*/ 493486 w 5805714"/>
              <a:gd name="connsiteY46" fmla="*/ 1001485 h 1034143"/>
              <a:gd name="connsiteX47" fmla="*/ 383721 w 5805714"/>
              <a:gd name="connsiteY47" fmla="*/ 962478 h 1034143"/>
              <a:gd name="connsiteX48" fmla="*/ 319314 w 5805714"/>
              <a:gd name="connsiteY48" fmla="*/ 928914 h 1034143"/>
              <a:gd name="connsiteX49" fmla="*/ 224064 w 5805714"/>
              <a:gd name="connsiteY49" fmla="*/ 947964 h 1034143"/>
              <a:gd name="connsiteX50" fmla="*/ 0 w 5805714"/>
              <a:gd name="connsiteY50"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164114 w 5805714"/>
              <a:gd name="connsiteY21" fmla="*/ 914400 h 1034143"/>
              <a:gd name="connsiteX22" fmla="*/ 3125107 w 5805714"/>
              <a:gd name="connsiteY22" fmla="*/ 960664 h 1034143"/>
              <a:gd name="connsiteX23" fmla="*/ 3077028 w 5805714"/>
              <a:gd name="connsiteY23" fmla="*/ 870857 h 1034143"/>
              <a:gd name="connsiteX24" fmla="*/ 2982686 w 5805714"/>
              <a:gd name="connsiteY24" fmla="*/ 946150 h 1034143"/>
              <a:gd name="connsiteX25" fmla="*/ 2830286 w 5805714"/>
              <a:gd name="connsiteY25" fmla="*/ 943428 h 1034143"/>
              <a:gd name="connsiteX26" fmla="*/ 2801257 w 5805714"/>
              <a:gd name="connsiteY26" fmla="*/ 1001485 h 1034143"/>
              <a:gd name="connsiteX27" fmla="*/ 2699657 w 5805714"/>
              <a:gd name="connsiteY27" fmla="*/ 1001485 h 1034143"/>
              <a:gd name="connsiteX28" fmla="*/ 2625271 w 5805714"/>
              <a:gd name="connsiteY28" fmla="*/ 975178 h 1034143"/>
              <a:gd name="connsiteX29" fmla="*/ 2554514 w 5805714"/>
              <a:gd name="connsiteY29" fmla="*/ 943428 h 1034143"/>
              <a:gd name="connsiteX30" fmla="*/ 2509157 w 5805714"/>
              <a:gd name="connsiteY30" fmla="*/ 986064 h 1034143"/>
              <a:gd name="connsiteX31" fmla="*/ 2393043 w 5805714"/>
              <a:gd name="connsiteY31" fmla="*/ 983343 h 1034143"/>
              <a:gd name="connsiteX32" fmla="*/ 2305050 w 5805714"/>
              <a:gd name="connsiteY32" fmla="*/ 1023257 h 1034143"/>
              <a:gd name="connsiteX33" fmla="*/ 2169886 w 5805714"/>
              <a:gd name="connsiteY33" fmla="*/ 982435 h 1034143"/>
              <a:gd name="connsiteX34" fmla="*/ 2012043 w 5805714"/>
              <a:gd name="connsiteY34" fmla="*/ 997857 h 1034143"/>
              <a:gd name="connsiteX35" fmla="*/ 1894114 w 5805714"/>
              <a:gd name="connsiteY35" fmla="*/ 941614 h 1034143"/>
              <a:gd name="connsiteX36" fmla="*/ 1785257 w 5805714"/>
              <a:gd name="connsiteY36" fmla="*/ 992414 h 1034143"/>
              <a:gd name="connsiteX37" fmla="*/ 1654628 w 5805714"/>
              <a:gd name="connsiteY37" fmla="*/ 986971 h 1034143"/>
              <a:gd name="connsiteX38" fmla="*/ 1520371 w 5805714"/>
              <a:gd name="connsiteY38" fmla="*/ 1034143 h 1034143"/>
              <a:gd name="connsiteX39" fmla="*/ 1348921 w 5805714"/>
              <a:gd name="connsiteY39" fmla="*/ 960664 h 1034143"/>
              <a:gd name="connsiteX40" fmla="*/ 1230086 w 5805714"/>
              <a:gd name="connsiteY40" fmla="*/ 986971 h 1034143"/>
              <a:gd name="connsiteX41" fmla="*/ 1127578 w 5805714"/>
              <a:gd name="connsiteY41" fmla="*/ 954314 h 1034143"/>
              <a:gd name="connsiteX42" fmla="*/ 1030514 w 5805714"/>
              <a:gd name="connsiteY42" fmla="*/ 1016000 h 1034143"/>
              <a:gd name="connsiteX43" fmla="*/ 928914 w 5805714"/>
              <a:gd name="connsiteY43" fmla="*/ 1016000 h 1034143"/>
              <a:gd name="connsiteX44" fmla="*/ 798286 w 5805714"/>
              <a:gd name="connsiteY44" fmla="*/ 943428 h 1034143"/>
              <a:gd name="connsiteX45" fmla="*/ 653143 w 5805714"/>
              <a:gd name="connsiteY45" fmla="*/ 928914 h 1034143"/>
              <a:gd name="connsiteX46" fmla="*/ 537028 w 5805714"/>
              <a:gd name="connsiteY46" fmla="*/ 957943 h 1034143"/>
              <a:gd name="connsiteX47" fmla="*/ 493486 w 5805714"/>
              <a:gd name="connsiteY47" fmla="*/ 1001485 h 1034143"/>
              <a:gd name="connsiteX48" fmla="*/ 383721 w 5805714"/>
              <a:gd name="connsiteY48" fmla="*/ 962478 h 1034143"/>
              <a:gd name="connsiteX49" fmla="*/ 319314 w 5805714"/>
              <a:gd name="connsiteY49" fmla="*/ 928914 h 1034143"/>
              <a:gd name="connsiteX50" fmla="*/ 224064 w 5805714"/>
              <a:gd name="connsiteY50" fmla="*/ 947964 h 1034143"/>
              <a:gd name="connsiteX51" fmla="*/ 0 w 5805714"/>
              <a:gd name="connsiteY51"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77028 w 5805714"/>
              <a:gd name="connsiteY24" fmla="*/ 87085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23771 w 5805714"/>
              <a:gd name="connsiteY20" fmla="*/ 9434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483428 w 5805714"/>
              <a:gd name="connsiteY19" fmla="*/ 8853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599543 w 5805714"/>
              <a:gd name="connsiteY18" fmla="*/ 8853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34971 w 5805714"/>
              <a:gd name="connsiteY15" fmla="*/ 88537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51086 w 5805714"/>
              <a:gd name="connsiteY14" fmla="*/ 8563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52686 w 5805714"/>
              <a:gd name="connsiteY13" fmla="*/ 928914 h 1034143"/>
              <a:gd name="connsiteX14" fmla="*/ 4112986 w 5805714"/>
              <a:gd name="connsiteY14" fmla="*/ 8817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12986 w 5805714"/>
              <a:gd name="connsiteY14" fmla="*/ 881743 h 1034143"/>
              <a:gd name="connsiteX15" fmla="*/ 4047671 w 5805714"/>
              <a:gd name="connsiteY15" fmla="*/ 9425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12986 w 5805714"/>
              <a:gd name="connsiteY14" fmla="*/ 88174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12343 w 5805714"/>
              <a:gd name="connsiteY12" fmla="*/ 91440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499428 w 5805714"/>
              <a:gd name="connsiteY11" fmla="*/ 856343 h 1034143"/>
              <a:gd name="connsiteX12" fmla="*/ 4431393 w 5805714"/>
              <a:gd name="connsiteY12" fmla="*/ 9588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31393 w 5805714"/>
              <a:gd name="connsiteY12" fmla="*/ 9588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7771 w 5805714"/>
              <a:gd name="connsiteY8" fmla="*/ 8708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1421 w 5805714"/>
              <a:gd name="connsiteY8" fmla="*/ 921657 h 1034143"/>
              <a:gd name="connsiteX9" fmla="*/ 4760686 w 5805714"/>
              <a:gd name="connsiteY9" fmla="*/ 9434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5007428 w 5805714"/>
              <a:gd name="connsiteY7" fmla="*/ 957943 h 1034143"/>
              <a:gd name="connsiteX8" fmla="*/ 4841421 w 5805714"/>
              <a:gd name="connsiteY8" fmla="*/ 921657 h 1034143"/>
              <a:gd name="connsiteX9" fmla="*/ 4779736 w 5805714"/>
              <a:gd name="connsiteY9" fmla="*/ 994228 h 1034143"/>
              <a:gd name="connsiteX10" fmla="*/ 4644571 w 5805714"/>
              <a:gd name="connsiteY10" fmla="*/ 943428 h 1034143"/>
              <a:gd name="connsiteX11" fmla="*/ 4524828 w 5805714"/>
              <a:gd name="connsiteY11" fmla="*/ 913493 h 1034143"/>
              <a:gd name="connsiteX12" fmla="*/ 4405993 w 5805714"/>
              <a:gd name="connsiteY12" fmla="*/ 946150 h 1034143"/>
              <a:gd name="connsiteX13" fmla="*/ 4278086 w 5805714"/>
              <a:gd name="connsiteY13" fmla="*/ 998764 h 1034143"/>
              <a:gd name="connsiteX14" fmla="*/ 4125686 w 5805714"/>
              <a:gd name="connsiteY14" fmla="*/ 913493 h 1034143"/>
              <a:gd name="connsiteX15" fmla="*/ 4054021 w 5805714"/>
              <a:gd name="connsiteY15" fmla="*/ 993321 h 1034143"/>
              <a:gd name="connsiteX16" fmla="*/ 3889828 w 5805714"/>
              <a:gd name="connsiteY16" fmla="*/ 914400 h 1034143"/>
              <a:gd name="connsiteX17" fmla="*/ 3788228 w 5805714"/>
              <a:gd name="connsiteY17" fmla="*/ 957943 h 1034143"/>
              <a:gd name="connsiteX18" fmla="*/ 3605893 w 5805714"/>
              <a:gd name="connsiteY18" fmla="*/ 910771 h 1034143"/>
              <a:gd name="connsiteX19" fmla="*/ 3521528 w 5805714"/>
              <a:gd name="connsiteY19" fmla="*/ 961571 h 1034143"/>
              <a:gd name="connsiteX20" fmla="*/ 3387271 w 5805714"/>
              <a:gd name="connsiteY20" fmla="*/ 968828 h 1034143"/>
              <a:gd name="connsiteX21" fmla="*/ 3252107 w 5805714"/>
              <a:gd name="connsiteY21" fmla="*/ 922564 h 1034143"/>
              <a:gd name="connsiteX22" fmla="*/ 3164114 w 5805714"/>
              <a:gd name="connsiteY22" fmla="*/ 914400 h 1034143"/>
              <a:gd name="connsiteX23" fmla="*/ 3125107 w 5805714"/>
              <a:gd name="connsiteY23" fmla="*/ 960664 h 1034143"/>
              <a:gd name="connsiteX24" fmla="*/ 3045278 w 5805714"/>
              <a:gd name="connsiteY24" fmla="*/ 915307 h 1034143"/>
              <a:gd name="connsiteX25" fmla="*/ 2982686 w 5805714"/>
              <a:gd name="connsiteY25" fmla="*/ 946150 h 1034143"/>
              <a:gd name="connsiteX26" fmla="*/ 2830286 w 5805714"/>
              <a:gd name="connsiteY26" fmla="*/ 943428 h 1034143"/>
              <a:gd name="connsiteX27" fmla="*/ 2801257 w 5805714"/>
              <a:gd name="connsiteY27" fmla="*/ 1001485 h 1034143"/>
              <a:gd name="connsiteX28" fmla="*/ 2699657 w 5805714"/>
              <a:gd name="connsiteY28" fmla="*/ 1001485 h 1034143"/>
              <a:gd name="connsiteX29" fmla="*/ 2625271 w 5805714"/>
              <a:gd name="connsiteY29" fmla="*/ 975178 h 1034143"/>
              <a:gd name="connsiteX30" fmla="*/ 2554514 w 5805714"/>
              <a:gd name="connsiteY30" fmla="*/ 943428 h 1034143"/>
              <a:gd name="connsiteX31" fmla="*/ 2509157 w 5805714"/>
              <a:gd name="connsiteY31" fmla="*/ 986064 h 1034143"/>
              <a:gd name="connsiteX32" fmla="*/ 2393043 w 5805714"/>
              <a:gd name="connsiteY32" fmla="*/ 983343 h 1034143"/>
              <a:gd name="connsiteX33" fmla="*/ 2305050 w 5805714"/>
              <a:gd name="connsiteY33" fmla="*/ 1023257 h 1034143"/>
              <a:gd name="connsiteX34" fmla="*/ 2169886 w 5805714"/>
              <a:gd name="connsiteY34" fmla="*/ 982435 h 1034143"/>
              <a:gd name="connsiteX35" fmla="*/ 2012043 w 5805714"/>
              <a:gd name="connsiteY35" fmla="*/ 997857 h 1034143"/>
              <a:gd name="connsiteX36" fmla="*/ 1894114 w 5805714"/>
              <a:gd name="connsiteY36" fmla="*/ 941614 h 1034143"/>
              <a:gd name="connsiteX37" fmla="*/ 1785257 w 5805714"/>
              <a:gd name="connsiteY37" fmla="*/ 992414 h 1034143"/>
              <a:gd name="connsiteX38" fmla="*/ 1654628 w 5805714"/>
              <a:gd name="connsiteY38" fmla="*/ 986971 h 1034143"/>
              <a:gd name="connsiteX39" fmla="*/ 1520371 w 5805714"/>
              <a:gd name="connsiteY39" fmla="*/ 1034143 h 1034143"/>
              <a:gd name="connsiteX40" fmla="*/ 1348921 w 5805714"/>
              <a:gd name="connsiteY40" fmla="*/ 960664 h 1034143"/>
              <a:gd name="connsiteX41" fmla="*/ 1230086 w 5805714"/>
              <a:gd name="connsiteY41" fmla="*/ 986971 h 1034143"/>
              <a:gd name="connsiteX42" fmla="*/ 1127578 w 5805714"/>
              <a:gd name="connsiteY42" fmla="*/ 954314 h 1034143"/>
              <a:gd name="connsiteX43" fmla="*/ 1030514 w 5805714"/>
              <a:gd name="connsiteY43" fmla="*/ 1016000 h 1034143"/>
              <a:gd name="connsiteX44" fmla="*/ 928914 w 5805714"/>
              <a:gd name="connsiteY44" fmla="*/ 1016000 h 1034143"/>
              <a:gd name="connsiteX45" fmla="*/ 798286 w 5805714"/>
              <a:gd name="connsiteY45" fmla="*/ 943428 h 1034143"/>
              <a:gd name="connsiteX46" fmla="*/ 653143 w 5805714"/>
              <a:gd name="connsiteY46" fmla="*/ 928914 h 1034143"/>
              <a:gd name="connsiteX47" fmla="*/ 537028 w 5805714"/>
              <a:gd name="connsiteY47" fmla="*/ 957943 h 1034143"/>
              <a:gd name="connsiteX48" fmla="*/ 493486 w 5805714"/>
              <a:gd name="connsiteY48" fmla="*/ 1001485 h 1034143"/>
              <a:gd name="connsiteX49" fmla="*/ 383721 w 5805714"/>
              <a:gd name="connsiteY49" fmla="*/ 962478 h 1034143"/>
              <a:gd name="connsiteX50" fmla="*/ 319314 w 5805714"/>
              <a:gd name="connsiteY50" fmla="*/ 928914 h 1034143"/>
              <a:gd name="connsiteX51" fmla="*/ 224064 w 5805714"/>
              <a:gd name="connsiteY51" fmla="*/ 947964 h 1034143"/>
              <a:gd name="connsiteX52" fmla="*/ 0 w 5805714"/>
              <a:gd name="connsiteY52"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09028 w 5805714"/>
              <a:gd name="connsiteY6" fmla="*/ 89988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55771 w 5805714"/>
              <a:gd name="connsiteY5" fmla="*/ 9144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44457 w 5805714"/>
              <a:gd name="connsiteY4" fmla="*/ 885371 h 1034143"/>
              <a:gd name="connsiteX5" fmla="*/ 5324021 w 5805714"/>
              <a:gd name="connsiteY5" fmla="*/ 9652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493657 w 5805714"/>
              <a:gd name="connsiteY4" fmla="*/ 929821 h 1034143"/>
              <a:gd name="connsiteX5" fmla="*/ 5324021 w 5805714"/>
              <a:gd name="connsiteY5" fmla="*/ 965200 h 1034143"/>
              <a:gd name="connsiteX6" fmla="*/ 5147128 w 5805714"/>
              <a:gd name="connsiteY6" fmla="*/ 906235 h 1034143"/>
              <a:gd name="connsiteX7" fmla="*/ 4992007 w 5805714"/>
              <a:gd name="connsiteY7" fmla="*/ 954314 h 1034143"/>
              <a:gd name="connsiteX8" fmla="*/ 5007428 w 5805714"/>
              <a:gd name="connsiteY8" fmla="*/ 957943 h 1034143"/>
              <a:gd name="connsiteX9" fmla="*/ 4841421 w 5805714"/>
              <a:gd name="connsiteY9" fmla="*/ 921657 h 1034143"/>
              <a:gd name="connsiteX10" fmla="*/ 4779736 w 5805714"/>
              <a:gd name="connsiteY10" fmla="*/ 994228 h 1034143"/>
              <a:gd name="connsiteX11" fmla="*/ 4644571 w 5805714"/>
              <a:gd name="connsiteY11" fmla="*/ 943428 h 1034143"/>
              <a:gd name="connsiteX12" fmla="*/ 4524828 w 5805714"/>
              <a:gd name="connsiteY12" fmla="*/ 913493 h 1034143"/>
              <a:gd name="connsiteX13" fmla="*/ 4405993 w 5805714"/>
              <a:gd name="connsiteY13" fmla="*/ 946150 h 1034143"/>
              <a:gd name="connsiteX14" fmla="*/ 4278086 w 5805714"/>
              <a:gd name="connsiteY14" fmla="*/ 998764 h 1034143"/>
              <a:gd name="connsiteX15" fmla="*/ 4125686 w 5805714"/>
              <a:gd name="connsiteY15" fmla="*/ 913493 h 1034143"/>
              <a:gd name="connsiteX16" fmla="*/ 4054021 w 5805714"/>
              <a:gd name="connsiteY16" fmla="*/ 993321 h 1034143"/>
              <a:gd name="connsiteX17" fmla="*/ 3889828 w 5805714"/>
              <a:gd name="connsiteY17" fmla="*/ 914400 h 1034143"/>
              <a:gd name="connsiteX18" fmla="*/ 3788228 w 5805714"/>
              <a:gd name="connsiteY18" fmla="*/ 957943 h 1034143"/>
              <a:gd name="connsiteX19" fmla="*/ 3605893 w 5805714"/>
              <a:gd name="connsiteY19" fmla="*/ 910771 h 1034143"/>
              <a:gd name="connsiteX20" fmla="*/ 3521528 w 5805714"/>
              <a:gd name="connsiteY20" fmla="*/ 961571 h 1034143"/>
              <a:gd name="connsiteX21" fmla="*/ 3387271 w 5805714"/>
              <a:gd name="connsiteY21" fmla="*/ 968828 h 1034143"/>
              <a:gd name="connsiteX22" fmla="*/ 3252107 w 5805714"/>
              <a:gd name="connsiteY22" fmla="*/ 922564 h 1034143"/>
              <a:gd name="connsiteX23" fmla="*/ 3164114 w 5805714"/>
              <a:gd name="connsiteY23" fmla="*/ 914400 h 1034143"/>
              <a:gd name="connsiteX24" fmla="*/ 3125107 w 5805714"/>
              <a:gd name="connsiteY24" fmla="*/ 960664 h 1034143"/>
              <a:gd name="connsiteX25" fmla="*/ 3045278 w 5805714"/>
              <a:gd name="connsiteY25" fmla="*/ 915307 h 1034143"/>
              <a:gd name="connsiteX26" fmla="*/ 2982686 w 5805714"/>
              <a:gd name="connsiteY26" fmla="*/ 946150 h 1034143"/>
              <a:gd name="connsiteX27" fmla="*/ 2830286 w 5805714"/>
              <a:gd name="connsiteY27" fmla="*/ 943428 h 1034143"/>
              <a:gd name="connsiteX28" fmla="*/ 2801257 w 5805714"/>
              <a:gd name="connsiteY28" fmla="*/ 1001485 h 1034143"/>
              <a:gd name="connsiteX29" fmla="*/ 2699657 w 5805714"/>
              <a:gd name="connsiteY29" fmla="*/ 1001485 h 1034143"/>
              <a:gd name="connsiteX30" fmla="*/ 2625271 w 5805714"/>
              <a:gd name="connsiteY30" fmla="*/ 975178 h 1034143"/>
              <a:gd name="connsiteX31" fmla="*/ 2554514 w 5805714"/>
              <a:gd name="connsiteY31" fmla="*/ 943428 h 1034143"/>
              <a:gd name="connsiteX32" fmla="*/ 2509157 w 5805714"/>
              <a:gd name="connsiteY32" fmla="*/ 986064 h 1034143"/>
              <a:gd name="connsiteX33" fmla="*/ 2393043 w 5805714"/>
              <a:gd name="connsiteY33" fmla="*/ 983343 h 1034143"/>
              <a:gd name="connsiteX34" fmla="*/ 2305050 w 5805714"/>
              <a:gd name="connsiteY34" fmla="*/ 1023257 h 1034143"/>
              <a:gd name="connsiteX35" fmla="*/ 2169886 w 5805714"/>
              <a:gd name="connsiteY35" fmla="*/ 982435 h 1034143"/>
              <a:gd name="connsiteX36" fmla="*/ 2012043 w 5805714"/>
              <a:gd name="connsiteY36" fmla="*/ 997857 h 1034143"/>
              <a:gd name="connsiteX37" fmla="*/ 1894114 w 5805714"/>
              <a:gd name="connsiteY37" fmla="*/ 941614 h 1034143"/>
              <a:gd name="connsiteX38" fmla="*/ 1785257 w 5805714"/>
              <a:gd name="connsiteY38" fmla="*/ 992414 h 1034143"/>
              <a:gd name="connsiteX39" fmla="*/ 1654628 w 5805714"/>
              <a:gd name="connsiteY39" fmla="*/ 986971 h 1034143"/>
              <a:gd name="connsiteX40" fmla="*/ 1520371 w 5805714"/>
              <a:gd name="connsiteY40" fmla="*/ 1034143 h 1034143"/>
              <a:gd name="connsiteX41" fmla="*/ 1348921 w 5805714"/>
              <a:gd name="connsiteY41" fmla="*/ 960664 h 1034143"/>
              <a:gd name="connsiteX42" fmla="*/ 1230086 w 5805714"/>
              <a:gd name="connsiteY42" fmla="*/ 986971 h 1034143"/>
              <a:gd name="connsiteX43" fmla="*/ 1127578 w 5805714"/>
              <a:gd name="connsiteY43" fmla="*/ 954314 h 1034143"/>
              <a:gd name="connsiteX44" fmla="*/ 1030514 w 5805714"/>
              <a:gd name="connsiteY44" fmla="*/ 1016000 h 1034143"/>
              <a:gd name="connsiteX45" fmla="*/ 928914 w 5805714"/>
              <a:gd name="connsiteY45" fmla="*/ 1016000 h 1034143"/>
              <a:gd name="connsiteX46" fmla="*/ 798286 w 5805714"/>
              <a:gd name="connsiteY46" fmla="*/ 943428 h 1034143"/>
              <a:gd name="connsiteX47" fmla="*/ 653143 w 5805714"/>
              <a:gd name="connsiteY47" fmla="*/ 928914 h 1034143"/>
              <a:gd name="connsiteX48" fmla="*/ 537028 w 5805714"/>
              <a:gd name="connsiteY48" fmla="*/ 957943 h 1034143"/>
              <a:gd name="connsiteX49" fmla="*/ 493486 w 5805714"/>
              <a:gd name="connsiteY49" fmla="*/ 1001485 h 1034143"/>
              <a:gd name="connsiteX50" fmla="*/ 383721 w 5805714"/>
              <a:gd name="connsiteY50" fmla="*/ 962478 h 1034143"/>
              <a:gd name="connsiteX51" fmla="*/ 319314 w 5805714"/>
              <a:gd name="connsiteY51" fmla="*/ 928914 h 1034143"/>
              <a:gd name="connsiteX52" fmla="*/ 224064 w 5805714"/>
              <a:gd name="connsiteY52" fmla="*/ 947964 h 1034143"/>
              <a:gd name="connsiteX53" fmla="*/ 0 w 5805714"/>
              <a:gd name="connsiteY53"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39707 w 5805714"/>
              <a:gd name="connsiteY4" fmla="*/ 947964 h 1034143"/>
              <a:gd name="connsiteX5" fmla="*/ 5493657 w 5805714"/>
              <a:gd name="connsiteY5" fmla="*/ 929821 h 1034143"/>
              <a:gd name="connsiteX6" fmla="*/ 5324021 w 5805714"/>
              <a:gd name="connsiteY6" fmla="*/ 965200 h 1034143"/>
              <a:gd name="connsiteX7" fmla="*/ 5147128 w 5805714"/>
              <a:gd name="connsiteY7" fmla="*/ 906235 h 1034143"/>
              <a:gd name="connsiteX8" fmla="*/ 4992007 w 5805714"/>
              <a:gd name="connsiteY8" fmla="*/ 954314 h 1034143"/>
              <a:gd name="connsiteX9" fmla="*/ 5007428 w 5805714"/>
              <a:gd name="connsiteY9" fmla="*/ 957943 h 1034143"/>
              <a:gd name="connsiteX10" fmla="*/ 4841421 w 5805714"/>
              <a:gd name="connsiteY10" fmla="*/ 921657 h 1034143"/>
              <a:gd name="connsiteX11" fmla="*/ 4779736 w 5805714"/>
              <a:gd name="connsiteY11" fmla="*/ 994228 h 1034143"/>
              <a:gd name="connsiteX12" fmla="*/ 4644571 w 5805714"/>
              <a:gd name="connsiteY12" fmla="*/ 943428 h 1034143"/>
              <a:gd name="connsiteX13" fmla="*/ 4524828 w 5805714"/>
              <a:gd name="connsiteY13" fmla="*/ 913493 h 1034143"/>
              <a:gd name="connsiteX14" fmla="*/ 4405993 w 5805714"/>
              <a:gd name="connsiteY14" fmla="*/ 946150 h 1034143"/>
              <a:gd name="connsiteX15" fmla="*/ 4278086 w 5805714"/>
              <a:gd name="connsiteY15" fmla="*/ 998764 h 1034143"/>
              <a:gd name="connsiteX16" fmla="*/ 4125686 w 5805714"/>
              <a:gd name="connsiteY16" fmla="*/ 913493 h 1034143"/>
              <a:gd name="connsiteX17" fmla="*/ 4054021 w 5805714"/>
              <a:gd name="connsiteY17" fmla="*/ 993321 h 1034143"/>
              <a:gd name="connsiteX18" fmla="*/ 3889828 w 5805714"/>
              <a:gd name="connsiteY18" fmla="*/ 914400 h 1034143"/>
              <a:gd name="connsiteX19" fmla="*/ 3788228 w 5805714"/>
              <a:gd name="connsiteY19" fmla="*/ 957943 h 1034143"/>
              <a:gd name="connsiteX20" fmla="*/ 3605893 w 5805714"/>
              <a:gd name="connsiteY20" fmla="*/ 910771 h 1034143"/>
              <a:gd name="connsiteX21" fmla="*/ 3521528 w 5805714"/>
              <a:gd name="connsiteY21" fmla="*/ 961571 h 1034143"/>
              <a:gd name="connsiteX22" fmla="*/ 3387271 w 5805714"/>
              <a:gd name="connsiteY22" fmla="*/ 968828 h 1034143"/>
              <a:gd name="connsiteX23" fmla="*/ 3252107 w 5805714"/>
              <a:gd name="connsiteY23" fmla="*/ 922564 h 1034143"/>
              <a:gd name="connsiteX24" fmla="*/ 3164114 w 5805714"/>
              <a:gd name="connsiteY24" fmla="*/ 914400 h 1034143"/>
              <a:gd name="connsiteX25" fmla="*/ 3125107 w 5805714"/>
              <a:gd name="connsiteY25" fmla="*/ 960664 h 1034143"/>
              <a:gd name="connsiteX26" fmla="*/ 3045278 w 5805714"/>
              <a:gd name="connsiteY26" fmla="*/ 915307 h 1034143"/>
              <a:gd name="connsiteX27" fmla="*/ 2982686 w 5805714"/>
              <a:gd name="connsiteY27" fmla="*/ 946150 h 1034143"/>
              <a:gd name="connsiteX28" fmla="*/ 2830286 w 5805714"/>
              <a:gd name="connsiteY28" fmla="*/ 943428 h 1034143"/>
              <a:gd name="connsiteX29" fmla="*/ 2801257 w 5805714"/>
              <a:gd name="connsiteY29" fmla="*/ 1001485 h 1034143"/>
              <a:gd name="connsiteX30" fmla="*/ 2699657 w 5805714"/>
              <a:gd name="connsiteY30" fmla="*/ 1001485 h 1034143"/>
              <a:gd name="connsiteX31" fmla="*/ 2625271 w 5805714"/>
              <a:gd name="connsiteY31" fmla="*/ 975178 h 1034143"/>
              <a:gd name="connsiteX32" fmla="*/ 2554514 w 5805714"/>
              <a:gd name="connsiteY32" fmla="*/ 943428 h 1034143"/>
              <a:gd name="connsiteX33" fmla="*/ 2509157 w 5805714"/>
              <a:gd name="connsiteY33" fmla="*/ 986064 h 1034143"/>
              <a:gd name="connsiteX34" fmla="*/ 2393043 w 5805714"/>
              <a:gd name="connsiteY34" fmla="*/ 983343 h 1034143"/>
              <a:gd name="connsiteX35" fmla="*/ 2305050 w 5805714"/>
              <a:gd name="connsiteY35" fmla="*/ 1023257 h 1034143"/>
              <a:gd name="connsiteX36" fmla="*/ 2169886 w 5805714"/>
              <a:gd name="connsiteY36" fmla="*/ 982435 h 1034143"/>
              <a:gd name="connsiteX37" fmla="*/ 2012043 w 5805714"/>
              <a:gd name="connsiteY37" fmla="*/ 997857 h 1034143"/>
              <a:gd name="connsiteX38" fmla="*/ 1894114 w 5805714"/>
              <a:gd name="connsiteY38" fmla="*/ 941614 h 1034143"/>
              <a:gd name="connsiteX39" fmla="*/ 1785257 w 5805714"/>
              <a:gd name="connsiteY39" fmla="*/ 992414 h 1034143"/>
              <a:gd name="connsiteX40" fmla="*/ 1654628 w 5805714"/>
              <a:gd name="connsiteY40" fmla="*/ 986971 h 1034143"/>
              <a:gd name="connsiteX41" fmla="*/ 1520371 w 5805714"/>
              <a:gd name="connsiteY41" fmla="*/ 1034143 h 1034143"/>
              <a:gd name="connsiteX42" fmla="*/ 1348921 w 5805714"/>
              <a:gd name="connsiteY42" fmla="*/ 960664 h 1034143"/>
              <a:gd name="connsiteX43" fmla="*/ 1230086 w 5805714"/>
              <a:gd name="connsiteY43" fmla="*/ 986971 h 1034143"/>
              <a:gd name="connsiteX44" fmla="*/ 1127578 w 5805714"/>
              <a:gd name="connsiteY44" fmla="*/ 954314 h 1034143"/>
              <a:gd name="connsiteX45" fmla="*/ 1030514 w 5805714"/>
              <a:gd name="connsiteY45" fmla="*/ 1016000 h 1034143"/>
              <a:gd name="connsiteX46" fmla="*/ 928914 w 5805714"/>
              <a:gd name="connsiteY46" fmla="*/ 1016000 h 1034143"/>
              <a:gd name="connsiteX47" fmla="*/ 798286 w 5805714"/>
              <a:gd name="connsiteY47" fmla="*/ 943428 h 1034143"/>
              <a:gd name="connsiteX48" fmla="*/ 653143 w 5805714"/>
              <a:gd name="connsiteY48" fmla="*/ 928914 h 1034143"/>
              <a:gd name="connsiteX49" fmla="*/ 537028 w 5805714"/>
              <a:gd name="connsiteY49" fmla="*/ 957943 h 1034143"/>
              <a:gd name="connsiteX50" fmla="*/ 493486 w 5805714"/>
              <a:gd name="connsiteY50" fmla="*/ 1001485 h 1034143"/>
              <a:gd name="connsiteX51" fmla="*/ 383721 w 5805714"/>
              <a:gd name="connsiteY51" fmla="*/ 962478 h 1034143"/>
              <a:gd name="connsiteX52" fmla="*/ 319314 w 5805714"/>
              <a:gd name="connsiteY52" fmla="*/ 928914 h 1034143"/>
              <a:gd name="connsiteX53" fmla="*/ 224064 w 5805714"/>
              <a:gd name="connsiteY53" fmla="*/ 947964 h 1034143"/>
              <a:gd name="connsiteX54" fmla="*/ 0 w 5805714"/>
              <a:gd name="connsiteY54"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576207 w 5805714"/>
              <a:gd name="connsiteY4" fmla="*/ 967014 h 1034143"/>
              <a:gd name="connsiteX5" fmla="*/ 5493657 w 5805714"/>
              <a:gd name="connsiteY5" fmla="*/ 929821 h 1034143"/>
              <a:gd name="connsiteX6" fmla="*/ 5324021 w 5805714"/>
              <a:gd name="connsiteY6" fmla="*/ 965200 h 1034143"/>
              <a:gd name="connsiteX7" fmla="*/ 5147128 w 5805714"/>
              <a:gd name="connsiteY7" fmla="*/ 906235 h 1034143"/>
              <a:gd name="connsiteX8" fmla="*/ 4992007 w 5805714"/>
              <a:gd name="connsiteY8" fmla="*/ 954314 h 1034143"/>
              <a:gd name="connsiteX9" fmla="*/ 5007428 w 5805714"/>
              <a:gd name="connsiteY9" fmla="*/ 957943 h 1034143"/>
              <a:gd name="connsiteX10" fmla="*/ 4841421 w 5805714"/>
              <a:gd name="connsiteY10" fmla="*/ 921657 h 1034143"/>
              <a:gd name="connsiteX11" fmla="*/ 4779736 w 5805714"/>
              <a:gd name="connsiteY11" fmla="*/ 994228 h 1034143"/>
              <a:gd name="connsiteX12" fmla="*/ 4644571 w 5805714"/>
              <a:gd name="connsiteY12" fmla="*/ 943428 h 1034143"/>
              <a:gd name="connsiteX13" fmla="*/ 4524828 w 5805714"/>
              <a:gd name="connsiteY13" fmla="*/ 913493 h 1034143"/>
              <a:gd name="connsiteX14" fmla="*/ 4405993 w 5805714"/>
              <a:gd name="connsiteY14" fmla="*/ 946150 h 1034143"/>
              <a:gd name="connsiteX15" fmla="*/ 4278086 w 5805714"/>
              <a:gd name="connsiteY15" fmla="*/ 998764 h 1034143"/>
              <a:gd name="connsiteX16" fmla="*/ 4125686 w 5805714"/>
              <a:gd name="connsiteY16" fmla="*/ 913493 h 1034143"/>
              <a:gd name="connsiteX17" fmla="*/ 4054021 w 5805714"/>
              <a:gd name="connsiteY17" fmla="*/ 993321 h 1034143"/>
              <a:gd name="connsiteX18" fmla="*/ 3889828 w 5805714"/>
              <a:gd name="connsiteY18" fmla="*/ 914400 h 1034143"/>
              <a:gd name="connsiteX19" fmla="*/ 3788228 w 5805714"/>
              <a:gd name="connsiteY19" fmla="*/ 957943 h 1034143"/>
              <a:gd name="connsiteX20" fmla="*/ 3605893 w 5805714"/>
              <a:gd name="connsiteY20" fmla="*/ 910771 h 1034143"/>
              <a:gd name="connsiteX21" fmla="*/ 3521528 w 5805714"/>
              <a:gd name="connsiteY21" fmla="*/ 961571 h 1034143"/>
              <a:gd name="connsiteX22" fmla="*/ 3387271 w 5805714"/>
              <a:gd name="connsiteY22" fmla="*/ 968828 h 1034143"/>
              <a:gd name="connsiteX23" fmla="*/ 3252107 w 5805714"/>
              <a:gd name="connsiteY23" fmla="*/ 922564 h 1034143"/>
              <a:gd name="connsiteX24" fmla="*/ 3164114 w 5805714"/>
              <a:gd name="connsiteY24" fmla="*/ 914400 h 1034143"/>
              <a:gd name="connsiteX25" fmla="*/ 3125107 w 5805714"/>
              <a:gd name="connsiteY25" fmla="*/ 960664 h 1034143"/>
              <a:gd name="connsiteX26" fmla="*/ 3045278 w 5805714"/>
              <a:gd name="connsiteY26" fmla="*/ 915307 h 1034143"/>
              <a:gd name="connsiteX27" fmla="*/ 2982686 w 5805714"/>
              <a:gd name="connsiteY27" fmla="*/ 946150 h 1034143"/>
              <a:gd name="connsiteX28" fmla="*/ 2830286 w 5805714"/>
              <a:gd name="connsiteY28" fmla="*/ 943428 h 1034143"/>
              <a:gd name="connsiteX29" fmla="*/ 2801257 w 5805714"/>
              <a:gd name="connsiteY29" fmla="*/ 1001485 h 1034143"/>
              <a:gd name="connsiteX30" fmla="*/ 2699657 w 5805714"/>
              <a:gd name="connsiteY30" fmla="*/ 1001485 h 1034143"/>
              <a:gd name="connsiteX31" fmla="*/ 2625271 w 5805714"/>
              <a:gd name="connsiteY31" fmla="*/ 975178 h 1034143"/>
              <a:gd name="connsiteX32" fmla="*/ 2554514 w 5805714"/>
              <a:gd name="connsiteY32" fmla="*/ 943428 h 1034143"/>
              <a:gd name="connsiteX33" fmla="*/ 2509157 w 5805714"/>
              <a:gd name="connsiteY33" fmla="*/ 986064 h 1034143"/>
              <a:gd name="connsiteX34" fmla="*/ 2393043 w 5805714"/>
              <a:gd name="connsiteY34" fmla="*/ 983343 h 1034143"/>
              <a:gd name="connsiteX35" fmla="*/ 2305050 w 5805714"/>
              <a:gd name="connsiteY35" fmla="*/ 1023257 h 1034143"/>
              <a:gd name="connsiteX36" fmla="*/ 2169886 w 5805714"/>
              <a:gd name="connsiteY36" fmla="*/ 982435 h 1034143"/>
              <a:gd name="connsiteX37" fmla="*/ 2012043 w 5805714"/>
              <a:gd name="connsiteY37" fmla="*/ 997857 h 1034143"/>
              <a:gd name="connsiteX38" fmla="*/ 1894114 w 5805714"/>
              <a:gd name="connsiteY38" fmla="*/ 941614 h 1034143"/>
              <a:gd name="connsiteX39" fmla="*/ 1785257 w 5805714"/>
              <a:gd name="connsiteY39" fmla="*/ 992414 h 1034143"/>
              <a:gd name="connsiteX40" fmla="*/ 1654628 w 5805714"/>
              <a:gd name="connsiteY40" fmla="*/ 986971 h 1034143"/>
              <a:gd name="connsiteX41" fmla="*/ 1520371 w 5805714"/>
              <a:gd name="connsiteY41" fmla="*/ 1034143 h 1034143"/>
              <a:gd name="connsiteX42" fmla="*/ 1348921 w 5805714"/>
              <a:gd name="connsiteY42" fmla="*/ 960664 h 1034143"/>
              <a:gd name="connsiteX43" fmla="*/ 1230086 w 5805714"/>
              <a:gd name="connsiteY43" fmla="*/ 986971 h 1034143"/>
              <a:gd name="connsiteX44" fmla="*/ 1127578 w 5805714"/>
              <a:gd name="connsiteY44" fmla="*/ 954314 h 1034143"/>
              <a:gd name="connsiteX45" fmla="*/ 1030514 w 5805714"/>
              <a:gd name="connsiteY45" fmla="*/ 1016000 h 1034143"/>
              <a:gd name="connsiteX46" fmla="*/ 928914 w 5805714"/>
              <a:gd name="connsiteY46" fmla="*/ 1016000 h 1034143"/>
              <a:gd name="connsiteX47" fmla="*/ 798286 w 5805714"/>
              <a:gd name="connsiteY47" fmla="*/ 943428 h 1034143"/>
              <a:gd name="connsiteX48" fmla="*/ 653143 w 5805714"/>
              <a:gd name="connsiteY48" fmla="*/ 928914 h 1034143"/>
              <a:gd name="connsiteX49" fmla="*/ 537028 w 5805714"/>
              <a:gd name="connsiteY49" fmla="*/ 957943 h 1034143"/>
              <a:gd name="connsiteX50" fmla="*/ 493486 w 5805714"/>
              <a:gd name="connsiteY50" fmla="*/ 1001485 h 1034143"/>
              <a:gd name="connsiteX51" fmla="*/ 383721 w 5805714"/>
              <a:gd name="connsiteY51" fmla="*/ 962478 h 1034143"/>
              <a:gd name="connsiteX52" fmla="*/ 319314 w 5805714"/>
              <a:gd name="connsiteY52" fmla="*/ 928914 h 1034143"/>
              <a:gd name="connsiteX53" fmla="*/ 224064 w 5805714"/>
              <a:gd name="connsiteY53" fmla="*/ 947964 h 1034143"/>
              <a:gd name="connsiteX54" fmla="*/ 0 w 5805714"/>
              <a:gd name="connsiteY54"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77807 w 5805714"/>
              <a:gd name="connsiteY4" fmla="*/ 95431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224064 w 5805714"/>
              <a:gd name="connsiteY54" fmla="*/ 94796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224064 w 5805714"/>
              <a:gd name="connsiteY54" fmla="*/ 94796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319314 w 5805714"/>
              <a:gd name="connsiteY53" fmla="*/ 9289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83721 w 5805714"/>
              <a:gd name="connsiteY52" fmla="*/ 962478 h 1034143"/>
              <a:gd name="connsiteX53" fmla="*/ 262164 w 5805714"/>
              <a:gd name="connsiteY53" fmla="*/ 9416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416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53143 w 5805714"/>
              <a:gd name="connsiteY49" fmla="*/ 92891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78543 w 5805714"/>
              <a:gd name="connsiteY49" fmla="*/ 947964 h 1034143"/>
              <a:gd name="connsiteX50" fmla="*/ 537028 w 5805714"/>
              <a:gd name="connsiteY50" fmla="*/ 9579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98286 w 5805714"/>
              <a:gd name="connsiteY48" fmla="*/ 9434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28914 w 5805714"/>
              <a:gd name="connsiteY47" fmla="*/ 1016000 h 1034143"/>
              <a:gd name="connsiteX48" fmla="*/ 760186 w 5805714"/>
              <a:gd name="connsiteY48" fmla="*/ 9815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4143"/>
              <a:gd name="connsiteX1" fmla="*/ 0 w 5805714"/>
              <a:gd name="connsiteY1" fmla="*/ 0 h 1034143"/>
              <a:gd name="connsiteX2" fmla="*/ 5805714 w 5805714"/>
              <a:gd name="connsiteY2" fmla="*/ 0 h 1034143"/>
              <a:gd name="connsiteX3" fmla="*/ 5805714 w 5805714"/>
              <a:gd name="connsiteY3" fmla="*/ 957943 h 1034143"/>
              <a:gd name="connsiteX4" fmla="*/ 5684157 w 5805714"/>
              <a:gd name="connsiteY4" fmla="*/ 935264 h 1034143"/>
              <a:gd name="connsiteX5" fmla="*/ 5576207 w 5805714"/>
              <a:gd name="connsiteY5" fmla="*/ 967014 h 1034143"/>
              <a:gd name="connsiteX6" fmla="*/ 5493657 w 5805714"/>
              <a:gd name="connsiteY6" fmla="*/ 929821 h 1034143"/>
              <a:gd name="connsiteX7" fmla="*/ 5324021 w 5805714"/>
              <a:gd name="connsiteY7" fmla="*/ 965200 h 1034143"/>
              <a:gd name="connsiteX8" fmla="*/ 5147128 w 5805714"/>
              <a:gd name="connsiteY8" fmla="*/ 906235 h 1034143"/>
              <a:gd name="connsiteX9" fmla="*/ 4992007 w 5805714"/>
              <a:gd name="connsiteY9" fmla="*/ 954314 h 1034143"/>
              <a:gd name="connsiteX10" fmla="*/ 5007428 w 5805714"/>
              <a:gd name="connsiteY10" fmla="*/ 957943 h 1034143"/>
              <a:gd name="connsiteX11" fmla="*/ 4841421 w 5805714"/>
              <a:gd name="connsiteY11" fmla="*/ 921657 h 1034143"/>
              <a:gd name="connsiteX12" fmla="*/ 4779736 w 5805714"/>
              <a:gd name="connsiteY12" fmla="*/ 994228 h 1034143"/>
              <a:gd name="connsiteX13" fmla="*/ 4644571 w 5805714"/>
              <a:gd name="connsiteY13" fmla="*/ 943428 h 1034143"/>
              <a:gd name="connsiteX14" fmla="*/ 4524828 w 5805714"/>
              <a:gd name="connsiteY14" fmla="*/ 913493 h 1034143"/>
              <a:gd name="connsiteX15" fmla="*/ 4405993 w 5805714"/>
              <a:gd name="connsiteY15" fmla="*/ 946150 h 1034143"/>
              <a:gd name="connsiteX16" fmla="*/ 4278086 w 5805714"/>
              <a:gd name="connsiteY16" fmla="*/ 998764 h 1034143"/>
              <a:gd name="connsiteX17" fmla="*/ 4125686 w 5805714"/>
              <a:gd name="connsiteY17" fmla="*/ 913493 h 1034143"/>
              <a:gd name="connsiteX18" fmla="*/ 4054021 w 5805714"/>
              <a:gd name="connsiteY18" fmla="*/ 993321 h 1034143"/>
              <a:gd name="connsiteX19" fmla="*/ 3889828 w 5805714"/>
              <a:gd name="connsiteY19" fmla="*/ 914400 h 1034143"/>
              <a:gd name="connsiteX20" fmla="*/ 3788228 w 5805714"/>
              <a:gd name="connsiteY20" fmla="*/ 957943 h 1034143"/>
              <a:gd name="connsiteX21" fmla="*/ 3605893 w 5805714"/>
              <a:gd name="connsiteY21" fmla="*/ 910771 h 1034143"/>
              <a:gd name="connsiteX22" fmla="*/ 3521528 w 5805714"/>
              <a:gd name="connsiteY22" fmla="*/ 961571 h 1034143"/>
              <a:gd name="connsiteX23" fmla="*/ 3387271 w 5805714"/>
              <a:gd name="connsiteY23" fmla="*/ 968828 h 1034143"/>
              <a:gd name="connsiteX24" fmla="*/ 3252107 w 5805714"/>
              <a:gd name="connsiteY24" fmla="*/ 922564 h 1034143"/>
              <a:gd name="connsiteX25" fmla="*/ 3164114 w 5805714"/>
              <a:gd name="connsiteY25" fmla="*/ 914400 h 1034143"/>
              <a:gd name="connsiteX26" fmla="*/ 3125107 w 5805714"/>
              <a:gd name="connsiteY26" fmla="*/ 960664 h 1034143"/>
              <a:gd name="connsiteX27" fmla="*/ 3045278 w 5805714"/>
              <a:gd name="connsiteY27" fmla="*/ 915307 h 1034143"/>
              <a:gd name="connsiteX28" fmla="*/ 2982686 w 5805714"/>
              <a:gd name="connsiteY28" fmla="*/ 946150 h 1034143"/>
              <a:gd name="connsiteX29" fmla="*/ 2830286 w 5805714"/>
              <a:gd name="connsiteY29" fmla="*/ 943428 h 1034143"/>
              <a:gd name="connsiteX30" fmla="*/ 2801257 w 5805714"/>
              <a:gd name="connsiteY30" fmla="*/ 1001485 h 1034143"/>
              <a:gd name="connsiteX31" fmla="*/ 2699657 w 5805714"/>
              <a:gd name="connsiteY31" fmla="*/ 1001485 h 1034143"/>
              <a:gd name="connsiteX32" fmla="*/ 2625271 w 5805714"/>
              <a:gd name="connsiteY32" fmla="*/ 975178 h 1034143"/>
              <a:gd name="connsiteX33" fmla="*/ 2554514 w 5805714"/>
              <a:gd name="connsiteY33" fmla="*/ 943428 h 1034143"/>
              <a:gd name="connsiteX34" fmla="*/ 2509157 w 5805714"/>
              <a:gd name="connsiteY34" fmla="*/ 986064 h 1034143"/>
              <a:gd name="connsiteX35" fmla="*/ 2393043 w 5805714"/>
              <a:gd name="connsiteY35" fmla="*/ 983343 h 1034143"/>
              <a:gd name="connsiteX36" fmla="*/ 2305050 w 5805714"/>
              <a:gd name="connsiteY36" fmla="*/ 1023257 h 1034143"/>
              <a:gd name="connsiteX37" fmla="*/ 2169886 w 5805714"/>
              <a:gd name="connsiteY37" fmla="*/ 982435 h 1034143"/>
              <a:gd name="connsiteX38" fmla="*/ 2012043 w 5805714"/>
              <a:gd name="connsiteY38" fmla="*/ 997857 h 1034143"/>
              <a:gd name="connsiteX39" fmla="*/ 1894114 w 5805714"/>
              <a:gd name="connsiteY39" fmla="*/ 941614 h 1034143"/>
              <a:gd name="connsiteX40" fmla="*/ 1785257 w 5805714"/>
              <a:gd name="connsiteY40" fmla="*/ 992414 h 1034143"/>
              <a:gd name="connsiteX41" fmla="*/ 1654628 w 5805714"/>
              <a:gd name="connsiteY41" fmla="*/ 986971 h 1034143"/>
              <a:gd name="connsiteX42" fmla="*/ 1520371 w 5805714"/>
              <a:gd name="connsiteY42" fmla="*/ 1034143 h 1034143"/>
              <a:gd name="connsiteX43" fmla="*/ 1348921 w 5805714"/>
              <a:gd name="connsiteY43" fmla="*/ 960664 h 1034143"/>
              <a:gd name="connsiteX44" fmla="*/ 1230086 w 5805714"/>
              <a:gd name="connsiteY44" fmla="*/ 986971 h 1034143"/>
              <a:gd name="connsiteX45" fmla="*/ 1127578 w 5805714"/>
              <a:gd name="connsiteY45" fmla="*/ 954314 h 1034143"/>
              <a:gd name="connsiteX46" fmla="*/ 1030514 w 5805714"/>
              <a:gd name="connsiteY46" fmla="*/ 1016000 h 1034143"/>
              <a:gd name="connsiteX47" fmla="*/ 903514 w 5805714"/>
              <a:gd name="connsiteY47" fmla="*/ 971550 h 1034143"/>
              <a:gd name="connsiteX48" fmla="*/ 760186 w 5805714"/>
              <a:gd name="connsiteY48" fmla="*/ 981528 h 1034143"/>
              <a:gd name="connsiteX49" fmla="*/ 678543 w 5805714"/>
              <a:gd name="connsiteY49" fmla="*/ 947964 h 1034143"/>
              <a:gd name="connsiteX50" fmla="*/ 594178 w 5805714"/>
              <a:gd name="connsiteY50" fmla="*/ 996043 h 1034143"/>
              <a:gd name="connsiteX51" fmla="*/ 493486 w 5805714"/>
              <a:gd name="connsiteY51" fmla="*/ 1001485 h 1034143"/>
              <a:gd name="connsiteX52" fmla="*/ 390071 w 5805714"/>
              <a:gd name="connsiteY52" fmla="*/ 930728 h 1034143"/>
              <a:gd name="connsiteX53" fmla="*/ 262164 w 5805714"/>
              <a:gd name="connsiteY53" fmla="*/ 979714 h 1034143"/>
              <a:gd name="connsiteX54" fmla="*/ 103414 w 5805714"/>
              <a:gd name="connsiteY54" fmla="*/ 967014 h 1034143"/>
              <a:gd name="connsiteX55" fmla="*/ 0 w 5805714"/>
              <a:gd name="connsiteY55" fmla="*/ 1001485 h 1034143"/>
              <a:gd name="connsiteX0" fmla="*/ 0 w 5805714"/>
              <a:gd name="connsiteY0" fmla="*/ 1001485 h 1035217"/>
              <a:gd name="connsiteX1" fmla="*/ 0 w 5805714"/>
              <a:gd name="connsiteY1" fmla="*/ 0 h 1035217"/>
              <a:gd name="connsiteX2" fmla="*/ 5805714 w 5805714"/>
              <a:gd name="connsiteY2" fmla="*/ 0 h 1035217"/>
              <a:gd name="connsiteX3" fmla="*/ 5805714 w 5805714"/>
              <a:gd name="connsiteY3" fmla="*/ 957943 h 1035217"/>
              <a:gd name="connsiteX4" fmla="*/ 5684157 w 5805714"/>
              <a:gd name="connsiteY4" fmla="*/ 935264 h 1035217"/>
              <a:gd name="connsiteX5" fmla="*/ 5576207 w 5805714"/>
              <a:gd name="connsiteY5" fmla="*/ 967014 h 1035217"/>
              <a:gd name="connsiteX6" fmla="*/ 5493657 w 5805714"/>
              <a:gd name="connsiteY6" fmla="*/ 929821 h 1035217"/>
              <a:gd name="connsiteX7" fmla="*/ 5324021 w 5805714"/>
              <a:gd name="connsiteY7" fmla="*/ 965200 h 1035217"/>
              <a:gd name="connsiteX8" fmla="*/ 5147128 w 5805714"/>
              <a:gd name="connsiteY8" fmla="*/ 906235 h 1035217"/>
              <a:gd name="connsiteX9" fmla="*/ 4992007 w 5805714"/>
              <a:gd name="connsiteY9" fmla="*/ 954314 h 1035217"/>
              <a:gd name="connsiteX10" fmla="*/ 5007428 w 5805714"/>
              <a:gd name="connsiteY10" fmla="*/ 957943 h 1035217"/>
              <a:gd name="connsiteX11" fmla="*/ 4841421 w 5805714"/>
              <a:gd name="connsiteY11" fmla="*/ 921657 h 1035217"/>
              <a:gd name="connsiteX12" fmla="*/ 4779736 w 5805714"/>
              <a:gd name="connsiteY12" fmla="*/ 994228 h 1035217"/>
              <a:gd name="connsiteX13" fmla="*/ 4644571 w 5805714"/>
              <a:gd name="connsiteY13" fmla="*/ 943428 h 1035217"/>
              <a:gd name="connsiteX14" fmla="*/ 4524828 w 5805714"/>
              <a:gd name="connsiteY14" fmla="*/ 913493 h 1035217"/>
              <a:gd name="connsiteX15" fmla="*/ 4405993 w 5805714"/>
              <a:gd name="connsiteY15" fmla="*/ 946150 h 1035217"/>
              <a:gd name="connsiteX16" fmla="*/ 4278086 w 5805714"/>
              <a:gd name="connsiteY16" fmla="*/ 998764 h 1035217"/>
              <a:gd name="connsiteX17" fmla="*/ 4125686 w 5805714"/>
              <a:gd name="connsiteY17" fmla="*/ 913493 h 1035217"/>
              <a:gd name="connsiteX18" fmla="*/ 4054021 w 5805714"/>
              <a:gd name="connsiteY18" fmla="*/ 993321 h 1035217"/>
              <a:gd name="connsiteX19" fmla="*/ 3889828 w 5805714"/>
              <a:gd name="connsiteY19" fmla="*/ 914400 h 1035217"/>
              <a:gd name="connsiteX20" fmla="*/ 3788228 w 5805714"/>
              <a:gd name="connsiteY20" fmla="*/ 957943 h 1035217"/>
              <a:gd name="connsiteX21" fmla="*/ 3605893 w 5805714"/>
              <a:gd name="connsiteY21" fmla="*/ 910771 h 1035217"/>
              <a:gd name="connsiteX22" fmla="*/ 3521528 w 5805714"/>
              <a:gd name="connsiteY22" fmla="*/ 961571 h 1035217"/>
              <a:gd name="connsiteX23" fmla="*/ 3387271 w 5805714"/>
              <a:gd name="connsiteY23" fmla="*/ 968828 h 1035217"/>
              <a:gd name="connsiteX24" fmla="*/ 3252107 w 5805714"/>
              <a:gd name="connsiteY24" fmla="*/ 922564 h 1035217"/>
              <a:gd name="connsiteX25" fmla="*/ 3164114 w 5805714"/>
              <a:gd name="connsiteY25" fmla="*/ 914400 h 1035217"/>
              <a:gd name="connsiteX26" fmla="*/ 3125107 w 5805714"/>
              <a:gd name="connsiteY26" fmla="*/ 960664 h 1035217"/>
              <a:gd name="connsiteX27" fmla="*/ 3045278 w 5805714"/>
              <a:gd name="connsiteY27" fmla="*/ 915307 h 1035217"/>
              <a:gd name="connsiteX28" fmla="*/ 2982686 w 5805714"/>
              <a:gd name="connsiteY28" fmla="*/ 1035050 h 1035217"/>
              <a:gd name="connsiteX29" fmla="*/ 2830286 w 5805714"/>
              <a:gd name="connsiteY29" fmla="*/ 943428 h 1035217"/>
              <a:gd name="connsiteX30" fmla="*/ 2801257 w 5805714"/>
              <a:gd name="connsiteY30" fmla="*/ 1001485 h 1035217"/>
              <a:gd name="connsiteX31" fmla="*/ 2699657 w 5805714"/>
              <a:gd name="connsiteY31" fmla="*/ 1001485 h 1035217"/>
              <a:gd name="connsiteX32" fmla="*/ 2625271 w 5805714"/>
              <a:gd name="connsiteY32" fmla="*/ 975178 h 1035217"/>
              <a:gd name="connsiteX33" fmla="*/ 2554514 w 5805714"/>
              <a:gd name="connsiteY33" fmla="*/ 943428 h 1035217"/>
              <a:gd name="connsiteX34" fmla="*/ 2509157 w 5805714"/>
              <a:gd name="connsiteY34" fmla="*/ 986064 h 1035217"/>
              <a:gd name="connsiteX35" fmla="*/ 2393043 w 5805714"/>
              <a:gd name="connsiteY35" fmla="*/ 983343 h 1035217"/>
              <a:gd name="connsiteX36" fmla="*/ 2305050 w 5805714"/>
              <a:gd name="connsiteY36" fmla="*/ 1023257 h 1035217"/>
              <a:gd name="connsiteX37" fmla="*/ 2169886 w 5805714"/>
              <a:gd name="connsiteY37" fmla="*/ 982435 h 1035217"/>
              <a:gd name="connsiteX38" fmla="*/ 2012043 w 5805714"/>
              <a:gd name="connsiteY38" fmla="*/ 997857 h 1035217"/>
              <a:gd name="connsiteX39" fmla="*/ 1894114 w 5805714"/>
              <a:gd name="connsiteY39" fmla="*/ 941614 h 1035217"/>
              <a:gd name="connsiteX40" fmla="*/ 1785257 w 5805714"/>
              <a:gd name="connsiteY40" fmla="*/ 992414 h 1035217"/>
              <a:gd name="connsiteX41" fmla="*/ 1654628 w 5805714"/>
              <a:gd name="connsiteY41" fmla="*/ 986971 h 1035217"/>
              <a:gd name="connsiteX42" fmla="*/ 1520371 w 5805714"/>
              <a:gd name="connsiteY42" fmla="*/ 1034143 h 1035217"/>
              <a:gd name="connsiteX43" fmla="*/ 1348921 w 5805714"/>
              <a:gd name="connsiteY43" fmla="*/ 960664 h 1035217"/>
              <a:gd name="connsiteX44" fmla="*/ 1230086 w 5805714"/>
              <a:gd name="connsiteY44" fmla="*/ 986971 h 1035217"/>
              <a:gd name="connsiteX45" fmla="*/ 1127578 w 5805714"/>
              <a:gd name="connsiteY45" fmla="*/ 954314 h 1035217"/>
              <a:gd name="connsiteX46" fmla="*/ 1030514 w 5805714"/>
              <a:gd name="connsiteY46" fmla="*/ 1016000 h 1035217"/>
              <a:gd name="connsiteX47" fmla="*/ 903514 w 5805714"/>
              <a:gd name="connsiteY47" fmla="*/ 971550 h 1035217"/>
              <a:gd name="connsiteX48" fmla="*/ 760186 w 5805714"/>
              <a:gd name="connsiteY48" fmla="*/ 981528 h 1035217"/>
              <a:gd name="connsiteX49" fmla="*/ 678543 w 5805714"/>
              <a:gd name="connsiteY49" fmla="*/ 947964 h 1035217"/>
              <a:gd name="connsiteX50" fmla="*/ 594178 w 5805714"/>
              <a:gd name="connsiteY50" fmla="*/ 996043 h 1035217"/>
              <a:gd name="connsiteX51" fmla="*/ 493486 w 5805714"/>
              <a:gd name="connsiteY51" fmla="*/ 1001485 h 1035217"/>
              <a:gd name="connsiteX52" fmla="*/ 390071 w 5805714"/>
              <a:gd name="connsiteY52" fmla="*/ 930728 h 1035217"/>
              <a:gd name="connsiteX53" fmla="*/ 262164 w 5805714"/>
              <a:gd name="connsiteY53" fmla="*/ 979714 h 1035217"/>
              <a:gd name="connsiteX54" fmla="*/ 103414 w 5805714"/>
              <a:gd name="connsiteY54" fmla="*/ 967014 h 1035217"/>
              <a:gd name="connsiteX55" fmla="*/ 0 w 5805714"/>
              <a:gd name="connsiteY55" fmla="*/ 1001485 h 1035217"/>
              <a:gd name="connsiteX0" fmla="*/ 0 w 5805714"/>
              <a:gd name="connsiteY0" fmla="*/ 1001485 h 1035077"/>
              <a:gd name="connsiteX1" fmla="*/ 0 w 5805714"/>
              <a:gd name="connsiteY1" fmla="*/ 0 h 1035077"/>
              <a:gd name="connsiteX2" fmla="*/ 5805714 w 5805714"/>
              <a:gd name="connsiteY2" fmla="*/ 0 h 1035077"/>
              <a:gd name="connsiteX3" fmla="*/ 5805714 w 5805714"/>
              <a:gd name="connsiteY3" fmla="*/ 957943 h 1035077"/>
              <a:gd name="connsiteX4" fmla="*/ 5684157 w 5805714"/>
              <a:gd name="connsiteY4" fmla="*/ 935264 h 1035077"/>
              <a:gd name="connsiteX5" fmla="*/ 5576207 w 5805714"/>
              <a:gd name="connsiteY5" fmla="*/ 967014 h 1035077"/>
              <a:gd name="connsiteX6" fmla="*/ 5493657 w 5805714"/>
              <a:gd name="connsiteY6" fmla="*/ 929821 h 1035077"/>
              <a:gd name="connsiteX7" fmla="*/ 5324021 w 5805714"/>
              <a:gd name="connsiteY7" fmla="*/ 965200 h 1035077"/>
              <a:gd name="connsiteX8" fmla="*/ 5147128 w 5805714"/>
              <a:gd name="connsiteY8" fmla="*/ 906235 h 1035077"/>
              <a:gd name="connsiteX9" fmla="*/ 4992007 w 5805714"/>
              <a:gd name="connsiteY9" fmla="*/ 954314 h 1035077"/>
              <a:gd name="connsiteX10" fmla="*/ 5007428 w 5805714"/>
              <a:gd name="connsiteY10" fmla="*/ 957943 h 1035077"/>
              <a:gd name="connsiteX11" fmla="*/ 4841421 w 5805714"/>
              <a:gd name="connsiteY11" fmla="*/ 921657 h 1035077"/>
              <a:gd name="connsiteX12" fmla="*/ 4779736 w 5805714"/>
              <a:gd name="connsiteY12" fmla="*/ 994228 h 1035077"/>
              <a:gd name="connsiteX13" fmla="*/ 4644571 w 5805714"/>
              <a:gd name="connsiteY13" fmla="*/ 943428 h 1035077"/>
              <a:gd name="connsiteX14" fmla="*/ 4524828 w 5805714"/>
              <a:gd name="connsiteY14" fmla="*/ 913493 h 1035077"/>
              <a:gd name="connsiteX15" fmla="*/ 4405993 w 5805714"/>
              <a:gd name="connsiteY15" fmla="*/ 946150 h 1035077"/>
              <a:gd name="connsiteX16" fmla="*/ 4278086 w 5805714"/>
              <a:gd name="connsiteY16" fmla="*/ 998764 h 1035077"/>
              <a:gd name="connsiteX17" fmla="*/ 4125686 w 5805714"/>
              <a:gd name="connsiteY17" fmla="*/ 913493 h 1035077"/>
              <a:gd name="connsiteX18" fmla="*/ 4054021 w 5805714"/>
              <a:gd name="connsiteY18" fmla="*/ 993321 h 1035077"/>
              <a:gd name="connsiteX19" fmla="*/ 3889828 w 5805714"/>
              <a:gd name="connsiteY19" fmla="*/ 914400 h 1035077"/>
              <a:gd name="connsiteX20" fmla="*/ 3788228 w 5805714"/>
              <a:gd name="connsiteY20" fmla="*/ 957943 h 1035077"/>
              <a:gd name="connsiteX21" fmla="*/ 3605893 w 5805714"/>
              <a:gd name="connsiteY21" fmla="*/ 910771 h 1035077"/>
              <a:gd name="connsiteX22" fmla="*/ 3521528 w 5805714"/>
              <a:gd name="connsiteY22" fmla="*/ 961571 h 1035077"/>
              <a:gd name="connsiteX23" fmla="*/ 3387271 w 5805714"/>
              <a:gd name="connsiteY23" fmla="*/ 968828 h 1035077"/>
              <a:gd name="connsiteX24" fmla="*/ 3252107 w 5805714"/>
              <a:gd name="connsiteY24" fmla="*/ 922564 h 1035077"/>
              <a:gd name="connsiteX25" fmla="*/ 3164114 w 5805714"/>
              <a:gd name="connsiteY25" fmla="*/ 914400 h 1035077"/>
              <a:gd name="connsiteX26" fmla="*/ 3125107 w 5805714"/>
              <a:gd name="connsiteY26" fmla="*/ 960664 h 1035077"/>
              <a:gd name="connsiteX27" fmla="*/ 3070678 w 5805714"/>
              <a:gd name="connsiteY27" fmla="*/ 953407 h 1035077"/>
              <a:gd name="connsiteX28" fmla="*/ 2982686 w 5805714"/>
              <a:gd name="connsiteY28" fmla="*/ 1035050 h 1035077"/>
              <a:gd name="connsiteX29" fmla="*/ 2830286 w 5805714"/>
              <a:gd name="connsiteY29" fmla="*/ 943428 h 1035077"/>
              <a:gd name="connsiteX30" fmla="*/ 2801257 w 5805714"/>
              <a:gd name="connsiteY30" fmla="*/ 1001485 h 1035077"/>
              <a:gd name="connsiteX31" fmla="*/ 2699657 w 5805714"/>
              <a:gd name="connsiteY31" fmla="*/ 1001485 h 1035077"/>
              <a:gd name="connsiteX32" fmla="*/ 2625271 w 5805714"/>
              <a:gd name="connsiteY32" fmla="*/ 975178 h 1035077"/>
              <a:gd name="connsiteX33" fmla="*/ 2554514 w 5805714"/>
              <a:gd name="connsiteY33" fmla="*/ 943428 h 1035077"/>
              <a:gd name="connsiteX34" fmla="*/ 2509157 w 5805714"/>
              <a:gd name="connsiteY34" fmla="*/ 986064 h 1035077"/>
              <a:gd name="connsiteX35" fmla="*/ 2393043 w 5805714"/>
              <a:gd name="connsiteY35" fmla="*/ 983343 h 1035077"/>
              <a:gd name="connsiteX36" fmla="*/ 2305050 w 5805714"/>
              <a:gd name="connsiteY36" fmla="*/ 1023257 h 1035077"/>
              <a:gd name="connsiteX37" fmla="*/ 2169886 w 5805714"/>
              <a:gd name="connsiteY37" fmla="*/ 982435 h 1035077"/>
              <a:gd name="connsiteX38" fmla="*/ 2012043 w 5805714"/>
              <a:gd name="connsiteY38" fmla="*/ 997857 h 1035077"/>
              <a:gd name="connsiteX39" fmla="*/ 1894114 w 5805714"/>
              <a:gd name="connsiteY39" fmla="*/ 941614 h 1035077"/>
              <a:gd name="connsiteX40" fmla="*/ 1785257 w 5805714"/>
              <a:gd name="connsiteY40" fmla="*/ 992414 h 1035077"/>
              <a:gd name="connsiteX41" fmla="*/ 1654628 w 5805714"/>
              <a:gd name="connsiteY41" fmla="*/ 986971 h 1035077"/>
              <a:gd name="connsiteX42" fmla="*/ 1520371 w 5805714"/>
              <a:gd name="connsiteY42" fmla="*/ 1034143 h 1035077"/>
              <a:gd name="connsiteX43" fmla="*/ 1348921 w 5805714"/>
              <a:gd name="connsiteY43" fmla="*/ 960664 h 1035077"/>
              <a:gd name="connsiteX44" fmla="*/ 1230086 w 5805714"/>
              <a:gd name="connsiteY44" fmla="*/ 986971 h 1035077"/>
              <a:gd name="connsiteX45" fmla="*/ 1127578 w 5805714"/>
              <a:gd name="connsiteY45" fmla="*/ 954314 h 1035077"/>
              <a:gd name="connsiteX46" fmla="*/ 1030514 w 5805714"/>
              <a:gd name="connsiteY46" fmla="*/ 1016000 h 1035077"/>
              <a:gd name="connsiteX47" fmla="*/ 903514 w 5805714"/>
              <a:gd name="connsiteY47" fmla="*/ 971550 h 1035077"/>
              <a:gd name="connsiteX48" fmla="*/ 760186 w 5805714"/>
              <a:gd name="connsiteY48" fmla="*/ 981528 h 1035077"/>
              <a:gd name="connsiteX49" fmla="*/ 678543 w 5805714"/>
              <a:gd name="connsiteY49" fmla="*/ 947964 h 1035077"/>
              <a:gd name="connsiteX50" fmla="*/ 594178 w 5805714"/>
              <a:gd name="connsiteY50" fmla="*/ 996043 h 1035077"/>
              <a:gd name="connsiteX51" fmla="*/ 493486 w 5805714"/>
              <a:gd name="connsiteY51" fmla="*/ 1001485 h 1035077"/>
              <a:gd name="connsiteX52" fmla="*/ 390071 w 5805714"/>
              <a:gd name="connsiteY52" fmla="*/ 930728 h 1035077"/>
              <a:gd name="connsiteX53" fmla="*/ 262164 w 5805714"/>
              <a:gd name="connsiteY53" fmla="*/ 979714 h 1035077"/>
              <a:gd name="connsiteX54" fmla="*/ 103414 w 5805714"/>
              <a:gd name="connsiteY54" fmla="*/ 967014 h 1035077"/>
              <a:gd name="connsiteX55" fmla="*/ 0 w 5805714"/>
              <a:gd name="connsiteY55" fmla="*/ 1001485 h 1035077"/>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52107 w 5805714"/>
              <a:gd name="connsiteY24" fmla="*/ 922564 h 1035118"/>
              <a:gd name="connsiteX25" fmla="*/ 3164114 w 5805714"/>
              <a:gd name="connsiteY25" fmla="*/ 914400 h 1035118"/>
              <a:gd name="connsiteX26" fmla="*/ 3125107 w 5805714"/>
              <a:gd name="connsiteY26" fmla="*/ 960664 h 1035118"/>
              <a:gd name="connsiteX27" fmla="*/ 3070678 w 5805714"/>
              <a:gd name="connsiteY27" fmla="*/ 953407 h 1035118"/>
              <a:gd name="connsiteX28" fmla="*/ 2982686 w 5805714"/>
              <a:gd name="connsiteY28" fmla="*/ 1035050 h 1035118"/>
              <a:gd name="connsiteX29" fmla="*/ 2877457 w 5805714"/>
              <a:gd name="connsiteY29" fmla="*/ 967014 h 1035118"/>
              <a:gd name="connsiteX30" fmla="*/ 2830286 w 5805714"/>
              <a:gd name="connsiteY30" fmla="*/ 943428 h 1035118"/>
              <a:gd name="connsiteX31" fmla="*/ 2801257 w 5805714"/>
              <a:gd name="connsiteY31" fmla="*/ 1001485 h 1035118"/>
              <a:gd name="connsiteX32" fmla="*/ 2699657 w 5805714"/>
              <a:gd name="connsiteY32" fmla="*/ 1001485 h 1035118"/>
              <a:gd name="connsiteX33" fmla="*/ 2625271 w 5805714"/>
              <a:gd name="connsiteY33" fmla="*/ 975178 h 1035118"/>
              <a:gd name="connsiteX34" fmla="*/ 2554514 w 5805714"/>
              <a:gd name="connsiteY34" fmla="*/ 943428 h 1035118"/>
              <a:gd name="connsiteX35" fmla="*/ 2509157 w 5805714"/>
              <a:gd name="connsiteY35" fmla="*/ 986064 h 1035118"/>
              <a:gd name="connsiteX36" fmla="*/ 2393043 w 5805714"/>
              <a:gd name="connsiteY36" fmla="*/ 983343 h 1035118"/>
              <a:gd name="connsiteX37" fmla="*/ 2305050 w 5805714"/>
              <a:gd name="connsiteY37" fmla="*/ 1023257 h 1035118"/>
              <a:gd name="connsiteX38" fmla="*/ 2169886 w 5805714"/>
              <a:gd name="connsiteY38" fmla="*/ 982435 h 1035118"/>
              <a:gd name="connsiteX39" fmla="*/ 2012043 w 5805714"/>
              <a:gd name="connsiteY39" fmla="*/ 997857 h 1035118"/>
              <a:gd name="connsiteX40" fmla="*/ 1894114 w 5805714"/>
              <a:gd name="connsiteY40" fmla="*/ 941614 h 1035118"/>
              <a:gd name="connsiteX41" fmla="*/ 1785257 w 5805714"/>
              <a:gd name="connsiteY41" fmla="*/ 992414 h 1035118"/>
              <a:gd name="connsiteX42" fmla="*/ 1654628 w 5805714"/>
              <a:gd name="connsiteY42" fmla="*/ 986971 h 1035118"/>
              <a:gd name="connsiteX43" fmla="*/ 1520371 w 5805714"/>
              <a:gd name="connsiteY43" fmla="*/ 1034143 h 1035118"/>
              <a:gd name="connsiteX44" fmla="*/ 1348921 w 5805714"/>
              <a:gd name="connsiteY44" fmla="*/ 960664 h 1035118"/>
              <a:gd name="connsiteX45" fmla="*/ 1230086 w 5805714"/>
              <a:gd name="connsiteY45" fmla="*/ 986971 h 1035118"/>
              <a:gd name="connsiteX46" fmla="*/ 1127578 w 5805714"/>
              <a:gd name="connsiteY46" fmla="*/ 954314 h 1035118"/>
              <a:gd name="connsiteX47" fmla="*/ 1030514 w 5805714"/>
              <a:gd name="connsiteY47" fmla="*/ 1016000 h 1035118"/>
              <a:gd name="connsiteX48" fmla="*/ 903514 w 5805714"/>
              <a:gd name="connsiteY48" fmla="*/ 971550 h 1035118"/>
              <a:gd name="connsiteX49" fmla="*/ 760186 w 5805714"/>
              <a:gd name="connsiteY49" fmla="*/ 981528 h 1035118"/>
              <a:gd name="connsiteX50" fmla="*/ 678543 w 5805714"/>
              <a:gd name="connsiteY50" fmla="*/ 947964 h 1035118"/>
              <a:gd name="connsiteX51" fmla="*/ 594178 w 5805714"/>
              <a:gd name="connsiteY51" fmla="*/ 996043 h 1035118"/>
              <a:gd name="connsiteX52" fmla="*/ 493486 w 5805714"/>
              <a:gd name="connsiteY52" fmla="*/ 1001485 h 1035118"/>
              <a:gd name="connsiteX53" fmla="*/ 390071 w 5805714"/>
              <a:gd name="connsiteY53" fmla="*/ 930728 h 1035118"/>
              <a:gd name="connsiteX54" fmla="*/ 262164 w 5805714"/>
              <a:gd name="connsiteY54" fmla="*/ 979714 h 1035118"/>
              <a:gd name="connsiteX55" fmla="*/ 103414 w 5805714"/>
              <a:gd name="connsiteY55" fmla="*/ 967014 h 1035118"/>
              <a:gd name="connsiteX56" fmla="*/ 0 w 5805714"/>
              <a:gd name="connsiteY56"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77507 w 5805714"/>
              <a:gd name="connsiteY24" fmla="*/ 967014 h 1035118"/>
              <a:gd name="connsiteX25" fmla="*/ 3164114 w 5805714"/>
              <a:gd name="connsiteY25" fmla="*/ 914400 h 1035118"/>
              <a:gd name="connsiteX26" fmla="*/ 3125107 w 5805714"/>
              <a:gd name="connsiteY26" fmla="*/ 960664 h 1035118"/>
              <a:gd name="connsiteX27" fmla="*/ 3070678 w 5805714"/>
              <a:gd name="connsiteY27" fmla="*/ 953407 h 1035118"/>
              <a:gd name="connsiteX28" fmla="*/ 2982686 w 5805714"/>
              <a:gd name="connsiteY28" fmla="*/ 1035050 h 1035118"/>
              <a:gd name="connsiteX29" fmla="*/ 2877457 w 5805714"/>
              <a:gd name="connsiteY29" fmla="*/ 967014 h 1035118"/>
              <a:gd name="connsiteX30" fmla="*/ 2830286 w 5805714"/>
              <a:gd name="connsiteY30" fmla="*/ 943428 h 1035118"/>
              <a:gd name="connsiteX31" fmla="*/ 2801257 w 5805714"/>
              <a:gd name="connsiteY31" fmla="*/ 1001485 h 1035118"/>
              <a:gd name="connsiteX32" fmla="*/ 2699657 w 5805714"/>
              <a:gd name="connsiteY32" fmla="*/ 1001485 h 1035118"/>
              <a:gd name="connsiteX33" fmla="*/ 2625271 w 5805714"/>
              <a:gd name="connsiteY33" fmla="*/ 975178 h 1035118"/>
              <a:gd name="connsiteX34" fmla="*/ 2554514 w 5805714"/>
              <a:gd name="connsiteY34" fmla="*/ 943428 h 1035118"/>
              <a:gd name="connsiteX35" fmla="*/ 2509157 w 5805714"/>
              <a:gd name="connsiteY35" fmla="*/ 986064 h 1035118"/>
              <a:gd name="connsiteX36" fmla="*/ 2393043 w 5805714"/>
              <a:gd name="connsiteY36" fmla="*/ 983343 h 1035118"/>
              <a:gd name="connsiteX37" fmla="*/ 2305050 w 5805714"/>
              <a:gd name="connsiteY37" fmla="*/ 1023257 h 1035118"/>
              <a:gd name="connsiteX38" fmla="*/ 2169886 w 5805714"/>
              <a:gd name="connsiteY38" fmla="*/ 982435 h 1035118"/>
              <a:gd name="connsiteX39" fmla="*/ 2012043 w 5805714"/>
              <a:gd name="connsiteY39" fmla="*/ 997857 h 1035118"/>
              <a:gd name="connsiteX40" fmla="*/ 1894114 w 5805714"/>
              <a:gd name="connsiteY40" fmla="*/ 941614 h 1035118"/>
              <a:gd name="connsiteX41" fmla="*/ 1785257 w 5805714"/>
              <a:gd name="connsiteY41" fmla="*/ 992414 h 1035118"/>
              <a:gd name="connsiteX42" fmla="*/ 1654628 w 5805714"/>
              <a:gd name="connsiteY42" fmla="*/ 986971 h 1035118"/>
              <a:gd name="connsiteX43" fmla="*/ 1520371 w 5805714"/>
              <a:gd name="connsiteY43" fmla="*/ 1034143 h 1035118"/>
              <a:gd name="connsiteX44" fmla="*/ 1348921 w 5805714"/>
              <a:gd name="connsiteY44" fmla="*/ 960664 h 1035118"/>
              <a:gd name="connsiteX45" fmla="*/ 1230086 w 5805714"/>
              <a:gd name="connsiteY45" fmla="*/ 986971 h 1035118"/>
              <a:gd name="connsiteX46" fmla="*/ 1127578 w 5805714"/>
              <a:gd name="connsiteY46" fmla="*/ 954314 h 1035118"/>
              <a:gd name="connsiteX47" fmla="*/ 1030514 w 5805714"/>
              <a:gd name="connsiteY47" fmla="*/ 1016000 h 1035118"/>
              <a:gd name="connsiteX48" fmla="*/ 903514 w 5805714"/>
              <a:gd name="connsiteY48" fmla="*/ 971550 h 1035118"/>
              <a:gd name="connsiteX49" fmla="*/ 760186 w 5805714"/>
              <a:gd name="connsiteY49" fmla="*/ 981528 h 1035118"/>
              <a:gd name="connsiteX50" fmla="*/ 678543 w 5805714"/>
              <a:gd name="connsiteY50" fmla="*/ 947964 h 1035118"/>
              <a:gd name="connsiteX51" fmla="*/ 594178 w 5805714"/>
              <a:gd name="connsiteY51" fmla="*/ 996043 h 1035118"/>
              <a:gd name="connsiteX52" fmla="*/ 493486 w 5805714"/>
              <a:gd name="connsiteY52" fmla="*/ 1001485 h 1035118"/>
              <a:gd name="connsiteX53" fmla="*/ 390071 w 5805714"/>
              <a:gd name="connsiteY53" fmla="*/ 930728 h 1035118"/>
              <a:gd name="connsiteX54" fmla="*/ 262164 w 5805714"/>
              <a:gd name="connsiteY54" fmla="*/ 979714 h 1035118"/>
              <a:gd name="connsiteX55" fmla="*/ 103414 w 5805714"/>
              <a:gd name="connsiteY55" fmla="*/ 967014 h 1035118"/>
              <a:gd name="connsiteX56" fmla="*/ 0 w 5805714"/>
              <a:gd name="connsiteY56"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87271 w 5805714"/>
              <a:gd name="connsiteY23" fmla="*/ 968828 h 1035118"/>
              <a:gd name="connsiteX24" fmla="*/ 3277507 w 5805714"/>
              <a:gd name="connsiteY24" fmla="*/ 96701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93621 w 5805714"/>
              <a:gd name="connsiteY23" fmla="*/ 918028 h 1035118"/>
              <a:gd name="connsiteX24" fmla="*/ 3277507 w 5805714"/>
              <a:gd name="connsiteY24" fmla="*/ 96701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21528 w 5805714"/>
              <a:gd name="connsiteY22" fmla="*/ 961571 h 1035118"/>
              <a:gd name="connsiteX23" fmla="*/ 3393621 w 5805714"/>
              <a:gd name="connsiteY23" fmla="*/ 91802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52008 w 5805714"/>
              <a:gd name="connsiteY22" fmla="*/ 999671 h 1035118"/>
              <a:gd name="connsiteX23" fmla="*/ 3393621 w 5805714"/>
              <a:gd name="connsiteY23" fmla="*/ 91802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05893 w 5805714"/>
              <a:gd name="connsiteY21" fmla="*/ 9107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8228 w 5805714"/>
              <a:gd name="connsiteY20" fmla="*/ 95794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89828 w 5805714"/>
              <a:gd name="connsiteY19" fmla="*/ 91440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125686 w 5805714"/>
              <a:gd name="connsiteY17" fmla="*/ 913493 h 1035118"/>
              <a:gd name="connsiteX18" fmla="*/ 4054021 w 5805714"/>
              <a:gd name="connsiteY18" fmla="*/ 993321 h 1035118"/>
              <a:gd name="connsiteX19" fmla="*/ 3844108 w 5805714"/>
              <a:gd name="connsiteY19" fmla="*/ 92964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054021 w 5805714"/>
              <a:gd name="connsiteY18" fmla="*/ 993321 h 1035118"/>
              <a:gd name="connsiteX19" fmla="*/ 3844108 w 5805714"/>
              <a:gd name="connsiteY19" fmla="*/ 929640 h 1035118"/>
              <a:gd name="connsiteX20" fmla="*/ 3780608 w 5805714"/>
              <a:gd name="connsiteY20" fmla="*/ 988423 h 1035118"/>
              <a:gd name="connsiteX21" fmla="*/ 3651613 w 5805714"/>
              <a:gd name="connsiteY21" fmla="*/ 948871 h 1035118"/>
              <a:gd name="connsiteX22" fmla="*/ 3552008 w 5805714"/>
              <a:gd name="connsiteY22" fmla="*/ 999671 h 1035118"/>
              <a:gd name="connsiteX23" fmla="*/ 3401241 w 5805714"/>
              <a:gd name="connsiteY23" fmla="*/ 963748 h 1035118"/>
              <a:gd name="connsiteX24" fmla="*/ 3315607 w 5805714"/>
              <a:gd name="connsiteY24" fmla="*/ 986064 h 1035118"/>
              <a:gd name="connsiteX25" fmla="*/ 3164114 w 5805714"/>
              <a:gd name="connsiteY25" fmla="*/ 914400 h 1035118"/>
              <a:gd name="connsiteX26" fmla="*/ 3163207 w 5805714"/>
              <a:gd name="connsiteY26" fmla="*/ 992413 h 1035118"/>
              <a:gd name="connsiteX27" fmla="*/ 3125107 w 5805714"/>
              <a:gd name="connsiteY27" fmla="*/ 960664 h 1035118"/>
              <a:gd name="connsiteX28" fmla="*/ 3070678 w 5805714"/>
              <a:gd name="connsiteY28" fmla="*/ 953407 h 1035118"/>
              <a:gd name="connsiteX29" fmla="*/ 2982686 w 5805714"/>
              <a:gd name="connsiteY29" fmla="*/ 1035050 h 1035118"/>
              <a:gd name="connsiteX30" fmla="*/ 2877457 w 5805714"/>
              <a:gd name="connsiteY30" fmla="*/ 967014 h 1035118"/>
              <a:gd name="connsiteX31" fmla="*/ 2830286 w 5805714"/>
              <a:gd name="connsiteY31" fmla="*/ 943428 h 1035118"/>
              <a:gd name="connsiteX32" fmla="*/ 2801257 w 5805714"/>
              <a:gd name="connsiteY32" fmla="*/ 1001485 h 1035118"/>
              <a:gd name="connsiteX33" fmla="*/ 2699657 w 5805714"/>
              <a:gd name="connsiteY33" fmla="*/ 1001485 h 1035118"/>
              <a:gd name="connsiteX34" fmla="*/ 2625271 w 5805714"/>
              <a:gd name="connsiteY34" fmla="*/ 975178 h 1035118"/>
              <a:gd name="connsiteX35" fmla="*/ 2554514 w 5805714"/>
              <a:gd name="connsiteY35" fmla="*/ 943428 h 1035118"/>
              <a:gd name="connsiteX36" fmla="*/ 2509157 w 5805714"/>
              <a:gd name="connsiteY36" fmla="*/ 986064 h 1035118"/>
              <a:gd name="connsiteX37" fmla="*/ 2393043 w 5805714"/>
              <a:gd name="connsiteY37" fmla="*/ 983343 h 1035118"/>
              <a:gd name="connsiteX38" fmla="*/ 2305050 w 5805714"/>
              <a:gd name="connsiteY38" fmla="*/ 1023257 h 1035118"/>
              <a:gd name="connsiteX39" fmla="*/ 2169886 w 5805714"/>
              <a:gd name="connsiteY39" fmla="*/ 982435 h 1035118"/>
              <a:gd name="connsiteX40" fmla="*/ 2012043 w 5805714"/>
              <a:gd name="connsiteY40" fmla="*/ 997857 h 1035118"/>
              <a:gd name="connsiteX41" fmla="*/ 1894114 w 5805714"/>
              <a:gd name="connsiteY41" fmla="*/ 941614 h 1035118"/>
              <a:gd name="connsiteX42" fmla="*/ 1785257 w 5805714"/>
              <a:gd name="connsiteY42" fmla="*/ 992414 h 1035118"/>
              <a:gd name="connsiteX43" fmla="*/ 1654628 w 5805714"/>
              <a:gd name="connsiteY43" fmla="*/ 986971 h 1035118"/>
              <a:gd name="connsiteX44" fmla="*/ 1520371 w 5805714"/>
              <a:gd name="connsiteY44" fmla="*/ 1034143 h 1035118"/>
              <a:gd name="connsiteX45" fmla="*/ 1348921 w 5805714"/>
              <a:gd name="connsiteY45" fmla="*/ 960664 h 1035118"/>
              <a:gd name="connsiteX46" fmla="*/ 1230086 w 5805714"/>
              <a:gd name="connsiteY46" fmla="*/ 986971 h 1035118"/>
              <a:gd name="connsiteX47" fmla="*/ 1127578 w 5805714"/>
              <a:gd name="connsiteY47" fmla="*/ 954314 h 1035118"/>
              <a:gd name="connsiteX48" fmla="*/ 1030514 w 5805714"/>
              <a:gd name="connsiteY48" fmla="*/ 1016000 h 1035118"/>
              <a:gd name="connsiteX49" fmla="*/ 903514 w 5805714"/>
              <a:gd name="connsiteY49" fmla="*/ 971550 h 1035118"/>
              <a:gd name="connsiteX50" fmla="*/ 760186 w 5805714"/>
              <a:gd name="connsiteY50" fmla="*/ 981528 h 1035118"/>
              <a:gd name="connsiteX51" fmla="*/ 678543 w 5805714"/>
              <a:gd name="connsiteY51" fmla="*/ 947964 h 1035118"/>
              <a:gd name="connsiteX52" fmla="*/ 594178 w 5805714"/>
              <a:gd name="connsiteY52" fmla="*/ 996043 h 1035118"/>
              <a:gd name="connsiteX53" fmla="*/ 493486 w 5805714"/>
              <a:gd name="connsiteY53" fmla="*/ 1001485 h 1035118"/>
              <a:gd name="connsiteX54" fmla="*/ 390071 w 5805714"/>
              <a:gd name="connsiteY54" fmla="*/ 930728 h 1035118"/>
              <a:gd name="connsiteX55" fmla="*/ 262164 w 5805714"/>
              <a:gd name="connsiteY55" fmla="*/ 979714 h 1035118"/>
              <a:gd name="connsiteX56" fmla="*/ 103414 w 5805714"/>
              <a:gd name="connsiteY56" fmla="*/ 967014 h 1035118"/>
              <a:gd name="connsiteX57" fmla="*/ 0 w 5805714"/>
              <a:gd name="connsiteY57"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106999 w 5805714"/>
              <a:gd name="connsiteY18" fmla="*/ 9695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1886 w 5805714"/>
              <a:gd name="connsiteY17" fmla="*/ 92111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2780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07428 w 5805714"/>
              <a:gd name="connsiteY10" fmla="*/ 95794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3790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503790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4862648 w 5805714"/>
              <a:gd name="connsiteY10" fmla="*/ 102652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4992007 w 5805714"/>
              <a:gd name="connsiteY9" fmla="*/ 95431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47128 w 5805714"/>
              <a:gd name="connsiteY8" fmla="*/ 9062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24021 w 5805714"/>
              <a:gd name="connsiteY7" fmla="*/ 9652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76207 w 5805714"/>
              <a:gd name="connsiteY5" fmla="*/ 967014 h 1035118"/>
              <a:gd name="connsiteX6" fmla="*/ 5493657 w 5805714"/>
              <a:gd name="connsiteY6" fmla="*/ 92982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99067 w 5805714"/>
              <a:gd name="connsiteY5" fmla="*/ 989874 h 1035118"/>
              <a:gd name="connsiteX6" fmla="*/ 5493657 w 5805714"/>
              <a:gd name="connsiteY6" fmla="*/ 92982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05714"/>
              <a:gd name="connsiteY0" fmla="*/ 1001485 h 1035118"/>
              <a:gd name="connsiteX1" fmla="*/ 0 w 5805714"/>
              <a:gd name="connsiteY1" fmla="*/ 0 h 1035118"/>
              <a:gd name="connsiteX2" fmla="*/ 5805714 w 5805714"/>
              <a:gd name="connsiteY2" fmla="*/ 0 h 1035118"/>
              <a:gd name="connsiteX3" fmla="*/ 5805714 w 5805714"/>
              <a:gd name="connsiteY3" fmla="*/ 957943 h 1035118"/>
              <a:gd name="connsiteX4" fmla="*/ 5684157 w 5805714"/>
              <a:gd name="connsiteY4" fmla="*/ 935264 h 1035118"/>
              <a:gd name="connsiteX5" fmla="*/ 5599067 w 5805714"/>
              <a:gd name="connsiteY5" fmla="*/ 989874 h 1035118"/>
              <a:gd name="connsiteX6" fmla="*/ 5463177 w 5805714"/>
              <a:gd name="connsiteY6" fmla="*/ 952681 h 1035118"/>
              <a:gd name="connsiteX7" fmla="*/ 5316401 w 5805714"/>
              <a:gd name="connsiteY7" fmla="*/ 1003300 h 1035118"/>
              <a:gd name="connsiteX8" fmla="*/ 5154748 w 5805714"/>
              <a:gd name="connsiteY8" fmla="*/ 944335 h 1035118"/>
              <a:gd name="connsiteX9" fmla="*/ 5030107 w 5805714"/>
              <a:gd name="connsiteY9" fmla="*/ 977174 h 1035118"/>
              <a:gd name="connsiteX10" fmla="*/ 4915988 w 5805714"/>
              <a:gd name="connsiteY10" fmla="*/ 1011283 h 1035118"/>
              <a:gd name="connsiteX11" fmla="*/ 4841421 w 5805714"/>
              <a:gd name="connsiteY11" fmla="*/ 921657 h 1035118"/>
              <a:gd name="connsiteX12" fmla="*/ 4779736 w 5805714"/>
              <a:gd name="connsiteY12" fmla="*/ 994228 h 1035118"/>
              <a:gd name="connsiteX13" fmla="*/ 4644571 w 5805714"/>
              <a:gd name="connsiteY13" fmla="*/ 943428 h 1035118"/>
              <a:gd name="connsiteX14" fmla="*/ 4524828 w 5805714"/>
              <a:gd name="connsiteY14" fmla="*/ 913493 h 1035118"/>
              <a:gd name="connsiteX15" fmla="*/ 4405993 w 5805714"/>
              <a:gd name="connsiteY15" fmla="*/ 946150 h 1035118"/>
              <a:gd name="connsiteX16" fmla="*/ 4316186 w 5805714"/>
              <a:gd name="connsiteY16" fmla="*/ 998764 h 1035118"/>
              <a:gd name="connsiteX17" fmla="*/ 4209506 w 5805714"/>
              <a:gd name="connsiteY17" fmla="*/ 951593 h 1035118"/>
              <a:gd name="connsiteX18" fmla="*/ 4099379 w 5805714"/>
              <a:gd name="connsiteY18" fmla="*/ 931453 h 1035118"/>
              <a:gd name="connsiteX19" fmla="*/ 4054021 w 5805714"/>
              <a:gd name="connsiteY19" fmla="*/ 993321 h 1035118"/>
              <a:gd name="connsiteX20" fmla="*/ 3844108 w 5805714"/>
              <a:gd name="connsiteY20" fmla="*/ 929640 h 1035118"/>
              <a:gd name="connsiteX21" fmla="*/ 3780608 w 5805714"/>
              <a:gd name="connsiteY21" fmla="*/ 988423 h 1035118"/>
              <a:gd name="connsiteX22" fmla="*/ 3651613 w 5805714"/>
              <a:gd name="connsiteY22" fmla="*/ 948871 h 1035118"/>
              <a:gd name="connsiteX23" fmla="*/ 3552008 w 5805714"/>
              <a:gd name="connsiteY23" fmla="*/ 999671 h 1035118"/>
              <a:gd name="connsiteX24" fmla="*/ 3401241 w 5805714"/>
              <a:gd name="connsiteY24" fmla="*/ 963748 h 1035118"/>
              <a:gd name="connsiteX25" fmla="*/ 3315607 w 5805714"/>
              <a:gd name="connsiteY25" fmla="*/ 986064 h 1035118"/>
              <a:gd name="connsiteX26" fmla="*/ 3164114 w 5805714"/>
              <a:gd name="connsiteY26" fmla="*/ 914400 h 1035118"/>
              <a:gd name="connsiteX27" fmla="*/ 3163207 w 5805714"/>
              <a:gd name="connsiteY27" fmla="*/ 992413 h 1035118"/>
              <a:gd name="connsiteX28" fmla="*/ 3125107 w 5805714"/>
              <a:gd name="connsiteY28" fmla="*/ 960664 h 1035118"/>
              <a:gd name="connsiteX29" fmla="*/ 3070678 w 5805714"/>
              <a:gd name="connsiteY29" fmla="*/ 953407 h 1035118"/>
              <a:gd name="connsiteX30" fmla="*/ 2982686 w 5805714"/>
              <a:gd name="connsiteY30" fmla="*/ 1035050 h 1035118"/>
              <a:gd name="connsiteX31" fmla="*/ 2877457 w 5805714"/>
              <a:gd name="connsiteY31" fmla="*/ 967014 h 1035118"/>
              <a:gd name="connsiteX32" fmla="*/ 2830286 w 5805714"/>
              <a:gd name="connsiteY32" fmla="*/ 943428 h 1035118"/>
              <a:gd name="connsiteX33" fmla="*/ 2801257 w 5805714"/>
              <a:gd name="connsiteY33" fmla="*/ 1001485 h 1035118"/>
              <a:gd name="connsiteX34" fmla="*/ 2699657 w 5805714"/>
              <a:gd name="connsiteY34" fmla="*/ 1001485 h 1035118"/>
              <a:gd name="connsiteX35" fmla="*/ 2625271 w 5805714"/>
              <a:gd name="connsiteY35" fmla="*/ 975178 h 1035118"/>
              <a:gd name="connsiteX36" fmla="*/ 2554514 w 5805714"/>
              <a:gd name="connsiteY36" fmla="*/ 943428 h 1035118"/>
              <a:gd name="connsiteX37" fmla="*/ 2509157 w 5805714"/>
              <a:gd name="connsiteY37" fmla="*/ 986064 h 1035118"/>
              <a:gd name="connsiteX38" fmla="*/ 2393043 w 5805714"/>
              <a:gd name="connsiteY38" fmla="*/ 983343 h 1035118"/>
              <a:gd name="connsiteX39" fmla="*/ 2305050 w 5805714"/>
              <a:gd name="connsiteY39" fmla="*/ 1023257 h 1035118"/>
              <a:gd name="connsiteX40" fmla="*/ 2169886 w 5805714"/>
              <a:gd name="connsiteY40" fmla="*/ 982435 h 1035118"/>
              <a:gd name="connsiteX41" fmla="*/ 2012043 w 5805714"/>
              <a:gd name="connsiteY41" fmla="*/ 997857 h 1035118"/>
              <a:gd name="connsiteX42" fmla="*/ 1894114 w 5805714"/>
              <a:gd name="connsiteY42" fmla="*/ 941614 h 1035118"/>
              <a:gd name="connsiteX43" fmla="*/ 1785257 w 5805714"/>
              <a:gd name="connsiteY43" fmla="*/ 992414 h 1035118"/>
              <a:gd name="connsiteX44" fmla="*/ 1654628 w 5805714"/>
              <a:gd name="connsiteY44" fmla="*/ 986971 h 1035118"/>
              <a:gd name="connsiteX45" fmla="*/ 1520371 w 5805714"/>
              <a:gd name="connsiteY45" fmla="*/ 1034143 h 1035118"/>
              <a:gd name="connsiteX46" fmla="*/ 1348921 w 5805714"/>
              <a:gd name="connsiteY46" fmla="*/ 960664 h 1035118"/>
              <a:gd name="connsiteX47" fmla="*/ 1230086 w 5805714"/>
              <a:gd name="connsiteY47" fmla="*/ 986971 h 1035118"/>
              <a:gd name="connsiteX48" fmla="*/ 1127578 w 5805714"/>
              <a:gd name="connsiteY48" fmla="*/ 954314 h 1035118"/>
              <a:gd name="connsiteX49" fmla="*/ 1030514 w 5805714"/>
              <a:gd name="connsiteY49" fmla="*/ 1016000 h 1035118"/>
              <a:gd name="connsiteX50" fmla="*/ 903514 w 5805714"/>
              <a:gd name="connsiteY50" fmla="*/ 971550 h 1035118"/>
              <a:gd name="connsiteX51" fmla="*/ 760186 w 5805714"/>
              <a:gd name="connsiteY51" fmla="*/ 981528 h 1035118"/>
              <a:gd name="connsiteX52" fmla="*/ 678543 w 5805714"/>
              <a:gd name="connsiteY52" fmla="*/ 947964 h 1035118"/>
              <a:gd name="connsiteX53" fmla="*/ 594178 w 5805714"/>
              <a:gd name="connsiteY53" fmla="*/ 996043 h 1035118"/>
              <a:gd name="connsiteX54" fmla="*/ 493486 w 5805714"/>
              <a:gd name="connsiteY54" fmla="*/ 1001485 h 1035118"/>
              <a:gd name="connsiteX55" fmla="*/ 390071 w 5805714"/>
              <a:gd name="connsiteY55" fmla="*/ 930728 h 1035118"/>
              <a:gd name="connsiteX56" fmla="*/ 262164 w 5805714"/>
              <a:gd name="connsiteY56" fmla="*/ 979714 h 1035118"/>
              <a:gd name="connsiteX57" fmla="*/ 103414 w 5805714"/>
              <a:gd name="connsiteY57" fmla="*/ 967014 h 1035118"/>
              <a:gd name="connsiteX58" fmla="*/ 0 w 580571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390071 w 5813334"/>
              <a:gd name="connsiteY55" fmla="*/ 930728 h 1035118"/>
              <a:gd name="connsiteX56" fmla="*/ 262164 w 5813334"/>
              <a:gd name="connsiteY56" fmla="*/ 979714 h 1035118"/>
              <a:gd name="connsiteX57" fmla="*/ 103414 w 5813334"/>
              <a:gd name="connsiteY57" fmla="*/ 967014 h 1035118"/>
              <a:gd name="connsiteX58" fmla="*/ 0 w 581333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390071 w 5813334"/>
              <a:gd name="connsiteY55" fmla="*/ 930728 h 1035118"/>
              <a:gd name="connsiteX56" fmla="*/ 307884 w 5813334"/>
              <a:gd name="connsiteY56" fmla="*/ 1010194 h 1035118"/>
              <a:gd name="connsiteX57" fmla="*/ 103414 w 5813334"/>
              <a:gd name="connsiteY57" fmla="*/ 967014 h 1035118"/>
              <a:gd name="connsiteX58" fmla="*/ 0 w 5813334"/>
              <a:gd name="connsiteY58"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90071 w 5813334"/>
              <a:gd name="connsiteY56" fmla="*/ 93072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30086 w 5813334"/>
              <a:gd name="connsiteY47" fmla="*/ 98697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24828 w 5813334"/>
              <a:gd name="connsiteY14" fmla="*/ 91349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45326 w 5813334"/>
              <a:gd name="connsiteY47" fmla="*/ 100983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35118"/>
              <a:gd name="connsiteX1" fmla="*/ 0 w 5813334"/>
              <a:gd name="connsiteY1" fmla="*/ 0 h 1035118"/>
              <a:gd name="connsiteX2" fmla="*/ 5805714 w 5813334"/>
              <a:gd name="connsiteY2" fmla="*/ 0 h 1035118"/>
              <a:gd name="connsiteX3" fmla="*/ 5813334 w 5813334"/>
              <a:gd name="connsiteY3" fmla="*/ 1011283 h 1035118"/>
              <a:gd name="connsiteX4" fmla="*/ 5684157 w 5813334"/>
              <a:gd name="connsiteY4" fmla="*/ 935264 h 1035118"/>
              <a:gd name="connsiteX5" fmla="*/ 5599067 w 5813334"/>
              <a:gd name="connsiteY5" fmla="*/ 989874 h 1035118"/>
              <a:gd name="connsiteX6" fmla="*/ 5463177 w 5813334"/>
              <a:gd name="connsiteY6" fmla="*/ 952681 h 1035118"/>
              <a:gd name="connsiteX7" fmla="*/ 5316401 w 5813334"/>
              <a:gd name="connsiteY7" fmla="*/ 1003300 h 1035118"/>
              <a:gd name="connsiteX8" fmla="*/ 5154748 w 5813334"/>
              <a:gd name="connsiteY8" fmla="*/ 944335 h 1035118"/>
              <a:gd name="connsiteX9" fmla="*/ 5030107 w 5813334"/>
              <a:gd name="connsiteY9" fmla="*/ 977174 h 1035118"/>
              <a:gd name="connsiteX10" fmla="*/ 4915988 w 5813334"/>
              <a:gd name="connsiteY10" fmla="*/ 1011283 h 1035118"/>
              <a:gd name="connsiteX11" fmla="*/ 4841421 w 5813334"/>
              <a:gd name="connsiteY11" fmla="*/ 921657 h 1035118"/>
              <a:gd name="connsiteX12" fmla="*/ 4779736 w 5813334"/>
              <a:gd name="connsiteY12" fmla="*/ 994228 h 1035118"/>
              <a:gd name="connsiteX13" fmla="*/ 4644571 w 5813334"/>
              <a:gd name="connsiteY13" fmla="*/ 943428 h 1035118"/>
              <a:gd name="connsiteX14" fmla="*/ 4555308 w 5813334"/>
              <a:gd name="connsiteY14" fmla="*/ 982073 h 1035118"/>
              <a:gd name="connsiteX15" fmla="*/ 4405993 w 5813334"/>
              <a:gd name="connsiteY15" fmla="*/ 946150 h 1035118"/>
              <a:gd name="connsiteX16" fmla="*/ 4316186 w 5813334"/>
              <a:gd name="connsiteY16" fmla="*/ 998764 h 1035118"/>
              <a:gd name="connsiteX17" fmla="*/ 4209506 w 5813334"/>
              <a:gd name="connsiteY17" fmla="*/ 951593 h 1035118"/>
              <a:gd name="connsiteX18" fmla="*/ 4099379 w 5813334"/>
              <a:gd name="connsiteY18" fmla="*/ 931453 h 1035118"/>
              <a:gd name="connsiteX19" fmla="*/ 4054021 w 5813334"/>
              <a:gd name="connsiteY19" fmla="*/ 993321 h 1035118"/>
              <a:gd name="connsiteX20" fmla="*/ 3844108 w 5813334"/>
              <a:gd name="connsiteY20" fmla="*/ 929640 h 1035118"/>
              <a:gd name="connsiteX21" fmla="*/ 3780608 w 5813334"/>
              <a:gd name="connsiteY21" fmla="*/ 988423 h 1035118"/>
              <a:gd name="connsiteX22" fmla="*/ 3651613 w 5813334"/>
              <a:gd name="connsiteY22" fmla="*/ 948871 h 1035118"/>
              <a:gd name="connsiteX23" fmla="*/ 3552008 w 5813334"/>
              <a:gd name="connsiteY23" fmla="*/ 999671 h 1035118"/>
              <a:gd name="connsiteX24" fmla="*/ 3401241 w 5813334"/>
              <a:gd name="connsiteY24" fmla="*/ 963748 h 1035118"/>
              <a:gd name="connsiteX25" fmla="*/ 3315607 w 5813334"/>
              <a:gd name="connsiteY25" fmla="*/ 986064 h 1035118"/>
              <a:gd name="connsiteX26" fmla="*/ 3164114 w 5813334"/>
              <a:gd name="connsiteY26" fmla="*/ 914400 h 1035118"/>
              <a:gd name="connsiteX27" fmla="*/ 3163207 w 5813334"/>
              <a:gd name="connsiteY27" fmla="*/ 992413 h 1035118"/>
              <a:gd name="connsiteX28" fmla="*/ 3125107 w 5813334"/>
              <a:gd name="connsiteY28" fmla="*/ 960664 h 1035118"/>
              <a:gd name="connsiteX29" fmla="*/ 3070678 w 5813334"/>
              <a:gd name="connsiteY29" fmla="*/ 953407 h 1035118"/>
              <a:gd name="connsiteX30" fmla="*/ 2982686 w 5813334"/>
              <a:gd name="connsiteY30" fmla="*/ 1035050 h 1035118"/>
              <a:gd name="connsiteX31" fmla="*/ 2877457 w 5813334"/>
              <a:gd name="connsiteY31" fmla="*/ 967014 h 1035118"/>
              <a:gd name="connsiteX32" fmla="*/ 2830286 w 5813334"/>
              <a:gd name="connsiteY32" fmla="*/ 943428 h 1035118"/>
              <a:gd name="connsiteX33" fmla="*/ 2801257 w 5813334"/>
              <a:gd name="connsiteY33" fmla="*/ 1001485 h 1035118"/>
              <a:gd name="connsiteX34" fmla="*/ 2699657 w 5813334"/>
              <a:gd name="connsiteY34" fmla="*/ 1001485 h 1035118"/>
              <a:gd name="connsiteX35" fmla="*/ 2625271 w 5813334"/>
              <a:gd name="connsiteY35" fmla="*/ 975178 h 1035118"/>
              <a:gd name="connsiteX36" fmla="*/ 2554514 w 5813334"/>
              <a:gd name="connsiteY36" fmla="*/ 943428 h 1035118"/>
              <a:gd name="connsiteX37" fmla="*/ 2509157 w 5813334"/>
              <a:gd name="connsiteY37" fmla="*/ 986064 h 1035118"/>
              <a:gd name="connsiteX38" fmla="*/ 2393043 w 5813334"/>
              <a:gd name="connsiteY38" fmla="*/ 983343 h 1035118"/>
              <a:gd name="connsiteX39" fmla="*/ 2305050 w 5813334"/>
              <a:gd name="connsiteY39" fmla="*/ 1023257 h 1035118"/>
              <a:gd name="connsiteX40" fmla="*/ 2169886 w 5813334"/>
              <a:gd name="connsiteY40" fmla="*/ 982435 h 1035118"/>
              <a:gd name="connsiteX41" fmla="*/ 2012043 w 5813334"/>
              <a:gd name="connsiteY41" fmla="*/ 997857 h 1035118"/>
              <a:gd name="connsiteX42" fmla="*/ 1894114 w 5813334"/>
              <a:gd name="connsiteY42" fmla="*/ 941614 h 1035118"/>
              <a:gd name="connsiteX43" fmla="*/ 1785257 w 5813334"/>
              <a:gd name="connsiteY43" fmla="*/ 992414 h 1035118"/>
              <a:gd name="connsiteX44" fmla="*/ 1654628 w 5813334"/>
              <a:gd name="connsiteY44" fmla="*/ 986971 h 1035118"/>
              <a:gd name="connsiteX45" fmla="*/ 1520371 w 5813334"/>
              <a:gd name="connsiteY45" fmla="*/ 1034143 h 1035118"/>
              <a:gd name="connsiteX46" fmla="*/ 1348921 w 5813334"/>
              <a:gd name="connsiteY46" fmla="*/ 960664 h 1035118"/>
              <a:gd name="connsiteX47" fmla="*/ 1245326 w 5813334"/>
              <a:gd name="connsiteY47" fmla="*/ 1009831 h 1035118"/>
              <a:gd name="connsiteX48" fmla="*/ 1127578 w 5813334"/>
              <a:gd name="connsiteY48" fmla="*/ 954314 h 1035118"/>
              <a:gd name="connsiteX49" fmla="*/ 1030514 w 5813334"/>
              <a:gd name="connsiteY49" fmla="*/ 1016000 h 1035118"/>
              <a:gd name="connsiteX50" fmla="*/ 903514 w 5813334"/>
              <a:gd name="connsiteY50" fmla="*/ 971550 h 1035118"/>
              <a:gd name="connsiteX51" fmla="*/ 760186 w 5813334"/>
              <a:gd name="connsiteY51" fmla="*/ 981528 h 1035118"/>
              <a:gd name="connsiteX52" fmla="*/ 678543 w 5813334"/>
              <a:gd name="connsiteY52" fmla="*/ 947964 h 1035118"/>
              <a:gd name="connsiteX53" fmla="*/ 594178 w 5813334"/>
              <a:gd name="connsiteY53" fmla="*/ 996043 h 1035118"/>
              <a:gd name="connsiteX54" fmla="*/ 493486 w 5813334"/>
              <a:gd name="connsiteY54" fmla="*/ 1001485 h 1035118"/>
              <a:gd name="connsiteX55" fmla="*/ 434159 w 5813334"/>
              <a:gd name="connsiteY55" fmla="*/ 969553 h 1035118"/>
              <a:gd name="connsiteX56" fmla="*/ 374831 w 5813334"/>
              <a:gd name="connsiteY56" fmla="*/ 976448 h 1035118"/>
              <a:gd name="connsiteX57" fmla="*/ 307884 w 5813334"/>
              <a:gd name="connsiteY57" fmla="*/ 1010194 h 1035118"/>
              <a:gd name="connsiteX58" fmla="*/ 103414 w 5813334"/>
              <a:gd name="connsiteY58" fmla="*/ 967014 h 1035118"/>
              <a:gd name="connsiteX59" fmla="*/ 0 w 5813334"/>
              <a:gd name="connsiteY59" fmla="*/ 1001485 h 1035118"/>
              <a:gd name="connsiteX0" fmla="*/ 0 w 5813334"/>
              <a:gd name="connsiteY0" fmla="*/ 1001485 h 1043214"/>
              <a:gd name="connsiteX1" fmla="*/ 0 w 5813334"/>
              <a:gd name="connsiteY1" fmla="*/ 0 h 1043214"/>
              <a:gd name="connsiteX2" fmla="*/ 5805714 w 5813334"/>
              <a:gd name="connsiteY2" fmla="*/ 0 h 1043214"/>
              <a:gd name="connsiteX3" fmla="*/ 5813334 w 5813334"/>
              <a:gd name="connsiteY3" fmla="*/ 1011283 h 1043214"/>
              <a:gd name="connsiteX4" fmla="*/ 5684157 w 5813334"/>
              <a:gd name="connsiteY4" fmla="*/ 935264 h 1043214"/>
              <a:gd name="connsiteX5" fmla="*/ 5606687 w 5813334"/>
              <a:gd name="connsiteY5" fmla="*/ 1043214 h 1043214"/>
              <a:gd name="connsiteX6" fmla="*/ 5463177 w 5813334"/>
              <a:gd name="connsiteY6" fmla="*/ 952681 h 1043214"/>
              <a:gd name="connsiteX7" fmla="*/ 5316401 w 5813334"/>
              <a:gd name="connsiteY7" fmla="*/ 1003300 h 1043214"/>
              <a:gd name="connsiteX8" fmla="*/ 5154748 w 5813334"/>
              <a:gd name="connsiteY8" fmla="*/ 944335 h 1043214"/>
              <a:gd name="connsiteX9" fmla="*/ 5030107 w 5813334"/>
              <a:gd name="connsiteY9" fmla="*/ 977174 h 1043214"/>
              <a:gd name="connsiteX10" fmla="*/ 4915988 w 5813334"/>
              <a:gd name="connsiteY10" fmla="*/ 1011283 h 1043214"/>
              <a:gd name="connsiteX11" fmla="*/ 4841421 w 5813334"/>
              <a:gd name="connsiteY11" fmla="*/ 921657 h 1043214"/>
              <a:gd name="connsiteX12" fmla="*/ 4779736 w 5813334"/>
              <a:gd name="connsiteY12" fmla="*/ 994228 h 1043214"/>
              <a:gd name="connsiteX13" fmla="*/ 4644571 w 5813334"/>
              <a:gd name="connsiteY13" fmla="*/ 943428 h 1043214"/>
              <a:gd name="connsiteX14" fmla="*/ 4555308 w 5813334"/>
              <a:gd name="connsiteY14" fmla="*/ 982073 h 1043214"/>
              <a:gd name="connsiteX15" fmla="*/ 4405993 w 5813334"/>
              <a:gd name="connsiteY15" fmla="*/ 946150 h 1043214"/>
              <a:gd name="connsiteX16" fmla="*/ 4316186 w 5813334"/>
              <a:gd name="connsiteY16" fmla="*/ 998764 h 1043214"/>
              <a:gd name="connsiteX17" fmla="*/ 4209506 w 5813334"/>
              <a:gd name="connsiteY17" fmla="*/ 951593 h 1043214"/>
              <a:gd name="connsiteX18" fmla="*/ 4099379 w 5813334"/>
              <a:gd name="connsiteY18" fmla="*/ 931453 h 1043214"/>
              <a:gd name="connsiteX19" fmla="*/ 4054021 w 5813334"/>
              <a:gd name="connsiteY19" fmla="*/ 993321 h 1043214"/>
              <a:gd name="connsiteX20" fmla="*/ 3844108 w 5813334"/>
              <a:gd name="connsiteY20" fmla="*/ 929640 h 1043214"/>
              <a:gd name="connsiteX21" fmla="*/ 3780608 w 5813334"/>
              <a:gd name="connsiteY21" fmla="*/ 988423 h 1043214"/>
              <a:gd name="connsiteX22" fmla="*/ 3651613 w 5813334"/>
              <a:gd name="connsiteY22" fmla="*/ 948871 h 1043214"/>
              <a:gd name="connsiteX23" fmla="*/ 3552008 w 5813334"/>
              <a:gd name="connsiteY23" fmla="*/ 999671 h 1043214"/>
              <a:gd name="connsiteX24" fmla="*/ 3401241 w 5813334"/>
              <a:gd name="connsiteY24" fmla="*/ 963748 h 1043214"/>
              <a:gd name="connsiteX25" fmla="*/ 3315607 w 5813334"/>
              <a:gd name="connsiteY25" fmla="*/ 986064 h 1043214"/>
              <a:gd name="connsiteX26" fmla="*/ 3164114 w 5813334"/>
              <a:gd name="connsiteY26" fmla="*/ 914400 h 1043214"/>
              <a:gd name="connsiteX27" fmla="*/ 3163207 w 5813334"/>
              <a:gd name="connsiteY27" fmla="*/ 992413 h 1043214"/>
              <a:gd name="connsiteX28" fmla="*/ 3125107 w 5813334"/>
              <a:gd name="connsiteY28" fmla="*/ 960664 h 1043214"/>
              <a:gd name="connsiteX29" fmla="*/ 3070678 w 5813334"/>
              <a:gd name="connsiteY29" fmla="*/ 953407 h 1043214"/>
              <a:gd name="connsiteX30" fmla="*/ 2982686 w 5813334"/>
              <a:gd name="connsiteY30" fmla="*/ 1035050 h 1043214"/>
              <a:gd name="connsiteX31" fmla="*/ 2877457 w 5813334"/>
              <a:gd name="connsiteY31" fmla="*/ 967014 h 1043214"/>
              <a:gd name="connsiteX32" fmla="*/ 2830286 w 5813334"/>
              <a:gd name="connsiteY32" fmla="*/ 943428 h 1043214"/>
              <a:gd name="connsiteX33" fmla="*/ 2801257 w 5813334"/>
              <a:gd name="connsiteY33" fmla="*/ 1001485 h 1043214"/>
              <a:gd name="connsiteX34" fmla="*/ 2699657 w 5813334"/>
              <a:gd name="connsiteY34" fmla="*/ 1001485 h 1043214"/>
              <a:gd name="connsiteX35" fmla="*/ 2625271 w 5813334"/>
              <a:gd name="connsiteY35" fmla="*/ 975178 h 1043214"/>
              <a:gd name="connsiteX36" fmla="*/ 2554514 w 5813334"/>
              <a:gd name="connsiteY36" fmla="*/ 943428 h 1043214"/>
              <a:gd name="connsiteX37" fmla="*/ 2509157 w 5813334"/>
              <a:gd name="connsiteY37" fmla="*/ 986064 h 1043214"/>
              <a:gd name="connsiteX38" fmla="*/ 2393043 w 5813334"/>
              <a:gd name="connsiteY38" fmla="*/ 983343 h 1043214"/>
              <a:gd name="connsiteX39" fmla="*/ 2305050 w 5813334"/>
              <a:gd name="connsiteY39" fmla="*/ 1023257 h 1043214"/>
              <a:gd name="connsiteX40" fmla="*/ 2169886 w 5813334"/>
              <a:gd name="connsiteY40" fmla="*/ 982435 h 1043214"/>
              <a:gd name="connsiteX41" fmla="*/ 2012043 w 5813334"/>
              <a:gd name="connsiteY41" fmla="*/ 997857 h 1043214"/>
              <a:gd name="connsiteX42" fmla="*/ 1894114 w 5813334"/>
              <a:gd name="connsiteY42" fmla="*/ 941614 h 1043214"/>
              <a:gd name="connsiteX43" fmla="*/ 1785257 w 5813334"/>
              <a:gd name="connsiteY43" fmla="*/ 992414 h 1043214"/>
              <a:gd name="connsiteX44" fmla="*/ 1654628 w 5813334"/>
              <a:gd name="connsiteY44" fmla="*/ 986971 h 1043214"/>
              <a:gd name="connsiteX45" fmla="*/ 1520371 w 5813334"/>
              <a:gd name="connsiteY45" fmla="*/ 1034143 h 1043214"/>
              <a:gd name="connsiteX46" fmla="*/ 1348921 w 5813334"/>
              <a:gd name="connsiteY46" fmla="*/ 960664 h 1043214"/>
              <a:gd name="connsiteX47" fmla="*/ 1245326 w 5813334"/>
              <a:gd name="connsiteY47" fmla="*/ 1009831 h 1043214"/>
              <a:gd name="connsiteX48" fmla="*/ 1127578 w 5813334"/>
              <a:gd name="connsiteY48" fmla="*/ 954314 h 1043214"/>
              <a:gd name="connsiteX49" fmla="*/ 1030514 w 5813334"/>
              <a:gd name="connsiteY49" fmla="*/ 1016000 h 1043214"/>
              <a:gd name="connsiteX50" fmla="*/ 903514 w 5813334"/>
              <a:gd name="connsiteY50" fmla="*/ 971550 h 1043214"/>
              <a:gd name="connsiteX51" fmla="*/ 760186 w 5813334"/>
              <a:gd name="connsiteY51" fmla="*/ 981528 h 1043214"/>
              <a:gd name="connsiteX52" fmla="*/ 678543 w 5813334"/>
              <a:gd name="connsiteY52" fmla="*/ 947964 h 1043214"/>
              <a:gd name="connsiteX53" fmla="*/ 594178 w 5813334"/>
              <a:gd name="connsiteY53" fmla="*/ 996043 h 1043214"/>
              <a:gd name="connsiteX54" fmla="*/ 493486 w 5813334"/>
              <a:gd name="connsiteY54" fmla="*/ 1001485 h 1043214"/>
              <a:gd name="connsiteX55" fmla="*/ 434159 w 5813334"/>
              <a:gd name="connsiteY55" fmla="*/ 969553 h 1043214"/>
              <a:gd name="connsiteX56" fmla="*/ 374831 w 5813334"/>
              <a:gd name="connsiteY56" fmla="*/ 976448 h 1043214"/>
              <a:gd name="connsiteX57" fmla="*/ 307884 w 5813334"/>
              <a:gd name="connsiteY57" fmla="*/ 1010194 h 1043214"/>
              <a:gd name="connsiteX58" fmla="*/ 103414 w 5813334"/>
              <a:gd name="connsiteY58" fmla="*/ 967014 h 1043214"/>
              <a:gd name="connsiteX59" fmla="*/ 0 w 5813334"/>
              <a:gd name="connsiteY59" fmla="*/ 1001485 h 1043214"/>
              <a:gd name="connsiteX0" fmla="*/ 0 w 5820954"/>
              <a:gd name="connsiteY0" fmla="*/ 2121625 h 2163354"/>
              <a:gd name="connsiteX1" fmla="*/ 0 w 5820954"/>
              <a:gd name="connsiteY1" fmla="*/ 1120140 h 2163354"/>
              <a:gd name="connsiteX2" fmla="*/ 5820954 w 5820954"/>
              <a:gd name="connsiteY2" fmla="*/ 0 h 2163354"/>
              <a:gd name="connsiteX3" fmla="*/ 5813334 w 5820954"/>
              <a:gd name="connsiteY3" fmla="*/ 2131423 h 2163354"/>
              <a:gd name="connsiteX4" fmla="*/ 5684157 w 5820954"/>
              <a:gd name="connsiteY4" fmla="*/ 2055404 h 2163354"/>
              <a:gd name="connsiteX5" fmla="*/ 5606687 w 5820954"/>
              <a:gd name="connsiteY5" fmla="*/ 2163354 h 2163354"/>
              <a:gd name="connsiteX6" fmla="*/ 5463177 w 5820954"/>
              <a:gd name="connsiteY6" fmla="*/ 2072821 h 2163354"/>
              <a:gd name="connsiteX7" fmla="*/ 5316401 w 5820954"/>
              <a:gd name="connsiteY7" fmla="*/ 2123440 h 2163354"/>
              <a:gd name="connsiteX8" fmla="*/ 5154748 w 5820954"/>
              <a:gd name="connsiteY8" fmla="*/ 2064475 h 2163354"/>
              <a:gd name="connsiteX9" fmla="*/ 5030107 w 5820954"/>
              <a:gd name="connsiteY9" fmla="*/ 2097314 h 2163354"/>
              <a:gd name="connsiteX10" fmla="*/ 4915988 w 5820954"/>
              <a:gd name="connsiteY10" fmla="*/ 2131423 h 2163354"/>
              <a:gd name="connsiteX11" fmla="*/ 4841421 w 5820954"/>
              <a:gd name="connsiteY11" fmla="*/ 2041797 h 2163354"/>
              <a:gd name="connsiteX12" fmla="*/ 4779736 w 5820954"/>
              <a:gd name="connsiteY12" fmla="*/ 2114368 h 2163354"/>
              <a:gd name="connsiteX13" fmla="*/ 4644571 w 5820954"/>
              <a:gd name="connsiteY13" fmla="*/ 2063568 h 2163354"/>
              <a:gd name="connsiteX14" fmla="*/ 4555308 w 5820954"/>
              <a:gd name="connsiteY14" fmla="*/ 2102213 h 2163354"/>
              <a:gd name="connsiteX15" fmla="*/ 4405993 w 5820954"/>
              <a:gd name="connsiteY15" fmla="*/ 2066290 h 2163354"/>
              <a:gd name="connsiteX16" fmla="*/ 4316186 w 5820954"/>
              <a:gd name="connsiteY16" fmla="*/ 2118904 h 2163354"/>
              <a:gd name="connsiteX17" fmla="*/ 4209506 w 5820954"/>
              <a:gd name="connsiteY17" fmla="*/ 2071733 h 2163354"/>
              <a:gd name="connsiteX18" fmla="*/ 4099379 w 5820954"/>
              <a:gd name="connsiteY18" fmla="*/ 2051593 h 2163354"/>
              <a:gd name="connsiteX19" fmla="*/ 4054021 w 5820954"/>
              <a:gd name="connsiteY19" fmla="*/ 2113461 h 2163354"/>
              <a:gd name="connsiteX20" fmla="*/ 3844108 w 5820954"/>
              <a:gd name="connsiteY20" fmla="*/ 2049780 h 2163354"/>
              <a:gd name="connsiteX21" fmla="*/ 3780608 w 5820954"/>
              <a:gd name="connsiteY21" fmla="*/ 2108563 h 2163354"/>
              <a:gd name="connsiteX22" fmla="*/ 3651613 w 5820954"/>
              <a:gd name="connsiteY22" fmla="*/ 2069011 h 2163354"/>
              <a:gd name="connsiteX23" fmla="*/ 3552008 w 5820954"/>
              <a:gd name="connsiteY23" fmla="*/ 2119811 h 2163354"/>
              <a:gd name="connsiteX24" fmla="*/ 3401241 w 5820954"/>
              <a:gd name="connsiteY24" fmla="*/ 2083888 h 2163354"/>
              <a:gd name="connsiteX25" fmla="*/ 3315607 w 5820954"/>
              <a:gd name="connsiteY25" fmla="*/ 2106204 h 2163354"/>
              <a:gd name="connsiteX26" fmla="*/ 3164114 w 5820954"/>
              <a:gd name="connsiteY26" fmla="*/ 2034540 h 2163354"/>
              <a:gd name="connsiteX27" fmla="*/ 3163207 w 5820954"/>
              <a:gd name="connsiteY27" fmla="*/ 2112553 h 2163354"/>
              <a:gd name="connsiteX28" fmla="*/ 3125107 w 5820954"/>
              <a:gd name="connsiteY28" fmla="*/ 2080804 h 2163354"/>
              <a:gd name="connsiteX29" fmla="*/ 3070678 w 5820954"/>
              <a:gd name="connsiteY29" fmla="*/ 2073547 h 2163354"/>
              <a:gd name="connsiteX30" fmla="*/ 2982686 w 5820954"/>
              <a:gd name="connsiteY30" fmla="*/ 2155190 h 2163354"/>
              <a:gd name="connsiteX31" fmla="*/ 2877457 w 5820954"/>
              <a:gd name="connsiteY31" fmla="*/ 2087154 h 2163354"/>
              <a:gd name="connsiteX32" fmla="*/ 2830286 w 5820954"/>
              <a:gd name="connsiteY32" fmla="*/ 2063568 h 2163354"/>
              <a:gd name="connsiteX33" fmla="*/ 2801257 w 5820954"/>
              <a:gd name="connsiteY33" fmla="*/ 2121625 h 2163354"/>
              <a:gd name="connsiteX34" fmla="*/ 2699657 w 5820954"/>
              <a:gd name="connsiteY34" fmla="*/ 2121625 h 2163354"/>
              <a:gd name="connsiteX35" fmla="*/ 2625271 w 5820954"/>
              <a:gd name="connsiteY35" fmla="*/ 2095318 h 2163354"/>
              <a:gd name="connsiteX36" fmla="*/ 2554514 w 5820954"/>
              <a:gd name="connsiteY36" fmla="*/ 2063568 h 2163354"/>
              <a:gd name="connsiteX37" fmla="*/ 2509157 w 5820954"/>
              <a:gd name="connsiteY37" fmla="*/ 2106204 h 2163354"/>
              <a:gd name="connsiteX38" fmla="*/ 2393043 w 5820954"/>
              <a:gd name="connsiteY38" fmla="*/ 2103483 h 2163354"/>
              <a:gd name="connsiteX39" fmla="*/ 2305050 w 5820954"/>
              <a:gd name="connsiteY39" fmla="*/ 2143397 h 2163354"/>
              <a:gd name="connsiteX40" fmla="*/ 2169886 w 5820954"/>
              <a:gd name="connsiteY40" fmla="*/ 2102575 h 2163354"/>
              <a:gd name="connsiteX41" fmla="*/ 2012043 w 5820954"/>
              <a:gd name="connsiteY41" fmla="*/ 2117997 h 2163354"/>
              <a:gd name="connsiteX42" fmla="*/ 1894114 w 5820954"/>
              <a:gd name="connsiteY42" fmla="*/ 2061754 h 2163354"/>
              <a:gd name="connsiteX43" fmla="*/ 1785257 w 5820954"/>
              <a:gd name="connsiteY43" fmla="*/ 2112554 h 2163354"/>
              <a:gd name="connsiteX44" fmla="*/ 1654628 w 5820954"/>
              <a:gd name="connsiteY44" fmla="*/ 2107111 h 2163354"/>
              <a:gd name="connsiteX45" fmla="*/ 1520371 w 5820954"/>
              <a:gd name="connsiteY45" fmla="*/ 2154283 h 2163354"/>
              <a:gd name="connsiteX46" fmla="*/ 1348921 w 5820954"/>
              <a:gd name="connsiteY46" fmla="*/ 2080804 h 2163354"/>
              <a:gd name="connsiteX47" fmla="*/ 1245326 w 5820954"/>
              <a:gd name="connsiteY47" fmla="*/ 2129971 h 2163354"/>
              <a:gd name="connsiteX48" fmla="*/ 1127578 w 5820954"/>
              <a:gd name="connsiteY48" fmla="*/ 2074454 h 2163354"/>
              <a:gd name="connsiteX49" fmla="*/ 1030514 w 5820954"/>
              <a:gd name="connsiteY49" fmla="*/ 2136140 h 2163354"/>
              <a:gd name="connsiteX50" fmla="*/ 903514 w 5820954"/>
              <a:gd name="connsiteY50" fmla="*/ 2091690 h 2163354"/>
              <a:gd name="connsiteX51" fmla="*/ 760186 w 5820954"/>
              <a:gd name="connsiteY51" fmla="*/ 2101668 h 2163354"/>
              <a:gd name="connsiteX52" fmla="*/ 678543 w 5820954"/>
              <a:gd name="connsiteY52" fmla="*/ 2068104 h 2163354"/>
              <a:gd name="connsiteX53" fmla="*/ 594178 w 5820954"/>
              <a:gd name="connsiteY53" fmla="*/ 2116183 h 2163354"/>
              <a:gd name="connsiteX54" fmla="*/ 493486 w 5820954"/>
              <a:gd name="connsiteY54" fmla="*/ 2121625 h 2163354"/>
              <a:gd name="connsiteX55" fmla="*/ 434159 w 5820954"/>
              <a:gd name="connsiteY55" fmla="*/ 2089693 h 2163354"/>
              <a:gd name="connsiteX56" fmla="*/ 374831 w 5820954"/>
              <a:gd name="connsiteY56" fmla="*/ 2096588 h 2163354"/>
              <a:gd name="connsiteX57" fmla="*/ 307884 w 5820954"/>
              <a:gd name="connsiteY57" fmla="*/ 2130334 h 2163354"/>
              <a:gd name="connsiteX58" fmla="*/ 103414 w 5820954"/>
              <a:gd name="connsiteY58" fmla="*/ 2087154 h 2163354"/>
              <a:gd name="connsiteX59" fmla="*/ 0 w 5820954"/>
              <a:gd name="connsiteY59" fmla="*/ 2121625 h 2163354"/>
              <a:gd name="connsiteX0" fmla="*/ 0 w 5820954"/>
              <a:gd name="connsiteY0" fmla="*/ 2121625 h 2163354"/>
              <a:gd name="connsiteX1" fmla="*/ 7620 w 5820954"/>
              <a:gd name="connsiteY1" fmla="*/ 22860 h 2163354"/>
              <a:gd name="connsiteX2" fmla="*/ 5820954 w 5820954"/>
              <a:gd name="connsiteY2" fmla="*/ 0 h 2163354"/>
              <a:gd name="connsiteX3" fmla="*/ 5813334 w 5820954"/>
              <a:gd name="connsiteY3" fmla="*/ 2131423 h 2163354"/>
              <a:gd name="connsiteX4" fmla="*/ 5684157 w 5820954"/>
              <a:gd name="connsiteY4" fmla="*/ 2055404 h 2163354"/>
              <a:gd name="connsiteX5" fmla="*/ 5606687 w 5820954"/>
              <a:gd name="connsiteY5" fmla="*/ 2163354 h 2163354"/>
              <a:gd name="connsiteX6" fmla="*/ 5463177 w 5820954"/>
              <a:gd name="connsiteY6" fmla="*/ 2072821 h 2163354"/>
              <a:gd name="connsiteX7" fmla="*/ 5316401 w 5820954"/>
              <a:gd name="connsiteY7" fmla="*/ 2123440 h 2163354"/>
              <a:gd name="connsiteX8" fmla="*/ 5154748 w 5820954"/>
              <a:gd name="connsiteY8" fmla="*/ 2064475 h 2163354"/>
              <a:gd name="connsiteX9" fmla="*/ 5030107 w 5820954"/>
              <a:gd name="connsiteY9" fmla="*/ 2097314 h 2163354"/>
              <a:gd name="connsiteX10" fmla="*/ 4915988 w 5820954"/>
              <a:gd name="connsiteY10" fmla="*/ 2131423 h 2163354"/>
              <a:gd name="connsiteX11" fmla="*/ 4841421 w 5820954"/>
              <a:gd name="connsiteY11" fmla="*/ 2041797 h 2163354"/>
              <a:gd name="connsiteX12" fmla="*/ 4779736 w 5820954"/>
              <a:gd name="connsiteY12" fmla="*/ 2114368 h 2163354"/>
              <a:gd name="connsiteX13" fmla="*/ 4644571 w 5820954"/>
              <a:gd name="connsiteY13" fmla="*/ 2063568 h 2163354"/>
              <a:gd name="connsiteX14" fmla="*/ 4555308 w 5820954"/>
              <a:gd name="connsiteY14" fmla="*/ 2102213 h 2163354"/>
              <a:gd name="connsiteX15" fmla="*/ 4405993 w 5820954"/>
              <a:gd name="connsiteY15" fmla="*/ 2066290 h 2163354"/>
              <a:gd name="connsiteX16" fmla="*/ 4316186 w 5820954"/>
              <a:gd name="connsiteY16" fmla="*/ 2118904 h 2163354"/>
              <a:gd name="connsiteX17" fmla="*/ 4209506 w 5820954"/>
              <a:gd name="connsiteY17" fmla="*/ 2071733 h 2163354"/>
              <a:gd name="connsiteX18" fmla="*/ 4099379 w 5820954"/>
              <a:gd name="connsiteY18" fmla="*/ 2051593 h 2163354"/>
              <a:gd name="connsiteX19" fmla="*/ 4054021 w 5820954"/>
              <a:gd name="connsiteY19" fmla="*/ 2113461 h 2163354"/>
              <a:gd name="connsiteX20" fmla="*/ 3844108 w 5820954"/>
              <a:gd name="connsiteY20" fmla="*/ 2049780 h 2163354"/>
              <a:gd name="connsiteX21" fmla="*/ 3780608 w 5820954"/>
              <a:gd name="connsiteY21" fmla="*/ 2108563 h 2163354"/>
              <a:gd name="connsiteX22" fmla="*/ 3651613 w 5820954"/>
              <a:gd name="connsiteY22" fmla="*/ 2069011 h 2163354"/>
              <a:gd name="connsiteX23" fmla="*/ 3552008 w 5820954"/>
              <a:gd name="connsiteY23" fmla="*/ 2119811 h 2163354"/>
              <a:gd name="connsiteX24" fmla="*/ 3401241 w 5820954"/>
              <a:gd name="connsiteY24" fmla="*/ 2083888 h 2163354"/>
              <a:gd name="connsiteX25" fmla="*/ 3315607 w 5820954"/>
              <a:gd name="connsiteY25" fmla="*/ 2106204 h 2163354"/>
              <a:gd name="connsiteX26" fmla="*/ 3164114 w 5820954"/>
              <a:gd name="connsiteY26" fmla="*/ 2034540 h 2163354"/>
              <a:gd name="connsiteX27" fmla="*/ 3163207 w 5820954"/>
              <a:gd name="connsiteY27" fmla="*/ 2112553 h 2163354"/>
              <a:gd name="connsiteX28" fmla="*/ 3125107 w 5820954"/>
              <a:gd name="connsiteY28" fmla="*/ 2080804 h 2163354"/>
              <a:gd name="connsiteX29" fmla="*/ 3070678 w 5820954"/>
              <a:gd name="connsiteY29" fmla="*/ 2073547 h 2163354"/>
              <a:gd name="connsiteX30" fmla="*/ 2982686 w 5820954"/>
              <a:gd name="connsiteY30" fmla="*/ 2155190 h 2163354"/>
              <a:gd name="connsiteX31" fmla="*/ 2877457 w 5820954"/>
              <a:gd name="connsiteY31" fmla="*/ 2087154 h 2163354"/>
              <a:gd name="connsiteX32" fmla="*/ 2830286 w 5820954"/>
              <a:gd name="connsiteY32" fmla="*/ 2063568 h 2163354"/>
              <a:gd name="connsiteX33" fmla="*/ 2801257 w 5820954"/>
              <a:gd name="connsiteY33" fmla="*/ 2121625 h 2163354"/>
              <a:gd name="connsiteX34" fmla="*/ 2699657 w 5820954"/>
              <a:gd name="connsiteY34" fmla="*/ 2121625 h 2163354"/>
              <a:gd name="connsiteX35" fmla="*/ 2625271 w 5820954"/>
              <a:gd name="connsiteY35" fmla="*/ 2095318 h 2163354"/>
              <a:gd name="connsiteX36" fmla="*/ 2554514 w 5820954"/>
              <a:gd name="connsiteY36" fmla="*/ 2063568 h 2163354"/>
              <a:gd name="connsiteX37" fmla="*/ 2509157 w 5820954"/>
              <a:gd name="connsiteY37" fmla="*/ 2106204 h 2163354"/>
              <a:gd name="connsiteX38" fmla="*/ 2393043 w 5820954"/>
              <a:gd name="connsiteY38" fmla="*/ 2103483 h 2163354"/>
              <a:gd name="connsiteX39" fmla="*/ 2305050 w 5820954"/>
              <a:gd name="connsiteY39" fmla="*/ 2143397 h 2163354"/>
              <a:gd name="connsiteX40" fmla="*/ 2169886 w 5820954"/>
              <a:gd name="connsiteY40" fmla="*/ 2102575 h 2163354"/>
              <a:gd name="connsiteX41" fmla="*/ 2012043 w 5820954"/>
              <a:gd name="connsiteY41" fmla="*/ 2117997 h 2163354"/>
              <a:gd name="connsiteX42" fmla="*/ 1894114 w 5820954"/>
              <a:gd name="connsiteY42" fmla="*/ 2061754 h 2163354"/>
              <a:gd name="connsiteX43" fmla="*/ 1785257 w 5820954"/>
              <a:gd name="connsiteY43" fmla="*/ 2112554 h 2163354"/>
              <a:gd name="connsiteX44" fmla="*/ 1654628 w 5820954"/>
              <a:gd name="connsiteY44" fmla="*/ 2107111 h 2163354"/>
              <a:gd name="connsiteX45" fmla="*/ 1520371 w 5820954"/>
              <a:gd name="connsiteY45" fmla="*/ 2154283 h 2163354"/>
              <a:gd name="connsiteX46" fmla="*/ 1348921 w 5820954"/>
              <a:gd name="connsiteY46" fmla="*/ 2080804 h 2163354"/>
              <a:gd name="connsiteX47" fmla="*/ 1245326 w 5820954"/>
              <a:gd name="connsiteY47" fmla="*/ 2129971 h 2163354"/>
              <a:gd name="connsiteX48" fmla="*/ 1127578 w 5820954"/>
              <a:gd name="connsiteY48" fmla="*/ 2074454 h 2163354"/>
              <a:gd name="connsiteX49" fmla="*/ 1030514 w 5820954"/>
              <a:gd name="connsiteY49" fmla="*/ 2136140 h 2163354"/>
              <a:gd name="connsiteX50" fmla="*/ 903514 w 5820954"/>
              <a:gd name="connsiteY50" fmla="*/ 2091690 h 2163354"/>
              <a:gd name="connsiteX51" fmla="*/ 760186 w 5820954"/>
              <a:gd name="connsiteY51" fmla="*/ 2101668 h 2163354"/>
              <a:gd name="connsiteX52" fmla="*/ 678543 w 5820954"/>
              <a:gd name="connsiteY52" fmla="*/ 2068104 h 2163354"/>
              <a:gd name="connsiteX53" fmla="*/ 594178 w 5820954"/>
              <a:gd name="connsiteY53" fmla="*/ 2116183 h 2163354"/>
              <a:gd name="connsiteX54" fmla="*/ 493486 w 5820954"/>
              <a:gd name="connsiteY54" fmla="*/ 2121625 h 2163354"/>
              <a:gd name="connsiteX55" fmla="*/ 434159 w 5820954"/>
              <a:gd name="connsiteY55" fmla="*/ 2089693 h 2163354"/>
              <a:gd name="connsiteX56" fmla="*/ 374831 w 5820954"/>
              <a:gd name="connsiteY56" fmla="*/ 2096588 h 2163354"/>
              <a:gd name="connsiteX57" fmla="*/ 307884 w 5820954"/>
              <a:gd name="connsiteY57" fmla="*/ 2130334 h 2163354"/>
              <a:gd name="connsiteX58" fmla="*/ 103414 w 5820954"/>
              <a:gd name="connsiteY58" fmla="*/ 2087154 h 2163354"/>
              <a:gd name="connsiteX59" fmla="*/ 0 w 5820954"/>
              <a:gd name="connsiteY59" fmla="*/ 2121625 h 2163354"/>
              <a:gd name="connsiteX0" fmla="*/ 0 w 5828574"/>
              <a:gd name="connsiteY0" fmla="*/ 2098765 h 2140494"/>
              <a:gd name="connsiteX1" fmla="*/ 7620 w 5828574"/>
              <a:gd name="connsiteY1" fmla="*/ 0 h 2140494"/>
              <a:gd name="connsiteX2" fmla="*/ 5828574 w 5828574"/>
              <a:gd name="connsiteY2" fmla="*/ 0 h 2140494"/>
              <a:gd name="connsiteX3" fmla="*/ 5813334 w 5828574"/>
              <a:gd name="connsiteY3" fmla="*/ 2108563 h 2140494"/>
              <a:gd name="connsiteX4" fmla="*/ 5684157 w 5828574"/>
              <a:gd name="connsiteY4" fmla="*/ 2032544 h 2140494"/>
              <a:gd name="connsiteX5" fmla="*/ 5606687 w 5828574"/>
              <a:gd name="connsiteY5" fmla="*/ 2140494 h 2140494"/>
              <a:gd name="connsiteX6" fmla="*/ 5463177 w 5828574"/>
              <a:gd name="connsiteY6" fmla="*/ 2049961 h 2140494"/>
              <a:gd name="connsiteX7" fmla="*/ 5316401 w 5828574"/>
              <a:gd name="connsiteY7" fmla="*/ 2100580 h 2140494"/>
              <a:gd name="connsiteX8" fmla="*/ 5154748 w 5828574"/>
              <a:gd name="connsiteY8" fmla="*/ 2041615 h 2140494"/>
              <a:gd name="connsiteX9" fmla="*/ 5030107 w 5828574"/>
              <a:gd name="connsiteY9" fmla="*/ 2074454 h 2140494"/>
              <a:gd name="connsiteX10" fmla="*/ 4915988 w 5828574"/>
              <a:gd name="connsiteY10" fmla="*/ 2108563 h 2140494"/>
              <a:gd name="connsiteX11" fmla="*/ 4841421 w 5828574"/>
              <a:gd name="connsiteY11" fmla="*/ 2018937 h 2140494"/>
              <a:gd name="connsiteX12" fmla="*/ 4779736 w 5828574"/>
              <a:gd name="connsiteY12" fmla="*/ 2091508 h 2140494"/>
              <a:gd name="connsiteX13" fmla="*/ 4644571 w 5828574"/>
              <a:gd name="connsiteY13" fmla="*/ 2040708 h 2140494"/>
              <a:gd name="connsiteX14" fmla="*/ 4555308 w 5828574"/>
              <a:gd name="connsiteY14" fmla="*/ 2079353 h 2140494"/>
              <a:gd name="connsiteX15" fmla="*/ 4405993 w 5828574"/>
              <a:gd name="connsiteY15" fmla="*/ 2043430 h 2140494"/>
              <a:gd name="connsiteX16" fmla="*/ 4316186 w 5828574"/>
              <a:gd name="connsiteY16" fmla="*/ 2096044 h 2140494"/>
              <a:gd name="connsiteX17" fmla="*/ 4209506 w 5828574"/>
              <a:gd name="connsiteY17" fmla="*/ 2048873 h 2140494"/>
              <a:gd name="connsiteX18" fmla="*/ 4099379 w 5828574"/>
              <a:gd name="connsiteY18" fmla="*/ 2028733 h 2140494"/>
              <a:gd name="connsiteX19" fmla="*/ 4054021 w 5828574"/>
              <a:gd name="connsiteY19" fmla="*/ 2090601 h 2140494"/>
              <a:gd name="connsiteX20" fmla="*/ 3844108 w 5828574"/>
              <a:gd name="connsiteY20" fmla="*/ 2026920 h 2140494"/>
              <a:gd name="connsiteX21" fmla="*/ 3780608 w 5828574"/>
              <a:gd name="connsiteY21" fmla="*/ 2085703 h 2140494"/>
              <a:gd name="connsiteX22" fmla="*/ 3651613 w 5828574"/>
              <a:gd name="connsiteY22" fmla="*/ 2046151 h 2140494"/>
              <a:gd name="connsiteX23" fmla="*/ 3552008 w 5828574"/>
              <a:gd name="connsiteY23" fmla="*/ 2096951 h 2140494"/>
              <a:gd name="connsiteX24" fmla="*/ 3401241 w 5828574"/>
              <a:gd name="connsiteY24" fmla="*/ 2061028 h 2140494"/>
              <a:gd name="connsiteX25" fmla="*/ 3315607 w 5828574"/>
              <a:gd name="connsiteY25" fmla="*/ 2083344 h 2140494"/>
              <a:gd name="connsiteX26" fmla="*/ 3164114 w 5828574"/>
              <a:gd name="connsiteY26" fmla="*/ 2011680 h 2140494"/>
              <a:gd name="connsiteX27" fmla="*/ 3163207 w 5828574"/>
              <a:gd name="connsiteY27" fmla="*/ 2089693 h 2140494"/>
              <a:gd name="connsiteX28" fmla="*/ 3125107 w 5828574"/>
              <a:gd name="connsiteY28" fmla="*/ 2057944 h 2140494"/>
              <a:gd name="connsiteX29" fmla="*/ 3070678 w 5828574"/>
              <a:gd name="connsiteY29" fmla="*/ 2050687 h 2140494"/>
              <a:gd name="connsiteX30" fmla="*/ 2982686 w 5828574"/>
              <a:gd name="connsiteY30" fmla="*/ 2132330 h 2140494"/>
              <a:gd name="connsiteX31" fmla="*/ 2877457 w 5828574"/>
              <a:gd name="connsiteY31" fmla="*/ 2064294 h 2140494"/>
              <a:gd name="connsiteX32" fmla="*/ 2830286 w 5828574"/>
              <a:gd name="connsiteY32" fmla="*/ 2040708 h 2140494"/>
              <a:gd name="connsiteX33" fmla="*/ 2801257 w 5828574"/>
              <a:gd name="connsiteY33" fmla="*/ 2098765 h 2140494"/>
              <a:gd name="connsiteX34" fmla="*/ 2699657 w 5828574"/>
              <a:gd name="connsiteY34" fmla="*/ 2098765 h 2140494"/>
              <a:gd name="connsiteX35" fmla="*/ 2625271 w 5828574"/>
              <a:gd name="connsiteY35" fmla="*/ 2072458 h 2140494"/>
              <a:gd name="connsiteX36" fmla="*/ 2554514 w 5828574"/>
              <a:gd name="connsiteY36" fmla="*/ 2040708 h 2140494"/>
              <a:gd name="connsiteX37" fmla="*/ 2509157 w 5828574"/>
              <a:gd name="connsiteY37" fmla="*/ 2083344 h 2140494"/>
              <a:gd name="connsiteX38" fmla="*/ 2393043 w 5828574"/>
              <a:gd name="connsiteY38" fmla="*/ 2080623 h 2140494"/>
              <a:gd name="connsiteX39" fmla="*/ 2305050 w 5828574"/>
              <a:gd name="connsiteY39" fmla="*/ 2120537 h 2140494"/>
              <a:gd name="connsiteX40" fmla="*/ 2169886 w 5828574"/>
              <a:gd name="connsiteY40" fmla="*/ 2079715 h 2140494"/>
              <a:gd name="connsiteX41" fmla="*/ 2012043 w 5828574"/>
              <a:gd name="connsiteY41" fmla="*/ 2095137 h 2140494"/>
              <a:gd name="connsiteX42" fmla="*/ 1894114 w 5828574"/>
              <a:gd name="connsiteY42" fmla="*/ 2038894 h 2140494"/>
              <a:gd name="connsiteX43" fmla="*/ 1785257 w 5828574"/>
              <a:gd name="connsiteY43" fmla="*/ 2089694 h 2140494"/>
              <a:gd name="connsiteX44" fmla="*/ 1654628 w 5828574"/>
              <a:gd name="connsiteY44" fmla="*/ 2084251 h 2140494"/>
              <a:gd name="connsiteX45" fmla="*/ 1520371 w 5828574"/>
              <a:gd name="connsiteY45" fmla="*/ 2131423 h 2140494"/>
              <a:gd name="connsiteX46" fmla="*/ 1348921 w 5828574"/>
              <a:gd name="connsiteY46" fmla="*/ 2057944 h 2140494"/>
              <a:gd name="connsiteX47" fmla="*/ 1245326 w 5828574"/>
              <a:gd name="connsiteY47" fmla="*/ 2107111 h 2140494"/>
              <a:gd name="connsiteX48" fmla="*/ 1127578 w 5828574"/>
              <a:gd name="connsiteY48" fmla="*/ 2051594 h 2140494"/>
              <a:gd name="connsiteX49" fmla="*/ 1030514 w 5828574"/>
              <a:gd name="connsiteY49" fmla="*/ 2113280 h 2140494"/>
              <a:gd name="connsiteX50" fmla="*/ 903514 w 5828574"/>
              <a:gd name="connsiteY50" fmla="*/ 2068830 h 2140494"/>
              <a:gd name="connsiteX51" fmla="*/ 760186 w 5828574"/>
              <a:gd name="connsiteY51" fmla="*/ 2078808 h 2140494"/>
              <a:gd name="connsiteX52" fmla="*/ 678543 w 5828574"/>
              <a:gd name="connsiteY52" fmla="*/ 2045244 h 2140494"/>
              <a:gd name="connsiteX53" fmla="*/ 594178 w 5828574"/>
              <a:gd name="connsiteY53" fmla="*/ 2093323 h 2140494"/>
              <a:gd name="connsiteX54" fmla="*/ 493486 w 5828574"/>
              <a:gd name="connsiteY54" fmla="*/ 2098765 h 2140494"/>
              <a:gd name="connsiteX55" fmla="*/ 434159 w 5828574"/>
              <a:gd name="connsiteY55" fmla="*/ 2066833 h 2140494"/>
              <a:gd name="connsiteX56" fmla="*/ 374831 w 5828574"/>
              <a:gd name="connsiteY56" fmla="*/ 2073728 h 2140494"/>
              <a:gd name="connsiteX57" fmla="*/ 307884 w 5828574"/>
              <a:gd name="connsiteY57" fmla="*/ 2107474 h 2140494"/>
              <a:gd name="connsiteX58" fmla="*/ 103414 w 5828574"/>
              <a:gd name="connsiteY58" fmla="*/ 2064294 h 2140494"/>
              <a:gd name="connsiteX59" fmla="*/ 0 w 5828574"/>
              <a:gd name="connsiteY59" fmla="*/ 2098765 h 214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28574" h="2140494">
                <a:moveTo>
                  <a:pt x="0" y="2098765"/>
                </a:moveTo>
                <a:lnTo>
                  <a:pt x="7620" y="0"/>
                </a:lnTo>
                <a:lnTo>
                  <a:pt x="5828574" y="0"/>
                </a:lnTo>
                <a:lnTo>
                  <a:pt x="5813334" y="2108563"/>
                </a:lnTo>
                <a:lnTo>
                  <a:pt x="5684157" y="2032544"/>
                </a:lnTo>
                <a:lnTo>
                  <a:pt x="5606687" y="2140494"/>
                </a:lnTo>
                <a:lnTo>
                  <a:pt x="5463177" y="2049961"/>
                </a:lnTo>
                <a:lnTo>
                  <a:pt x="5316401" y="2100580"/>
                </a:lnTo>
                <a:lnTo>
                  <a:pt x="5154748" y="2041615"/>
                </a:lnTo>
                <a:cubicBezTo>
                  <a:pt x="5128441" y="2059758"/>
                  <a:pt x="5056414" y="2056311"/>
                  <a:pt x="5030107" y="2074454"/>
                </a:cubicBezTo>
                <a:cubicBezTo>
                  <a:pt x="5045407" y="2093444"/>
                  <a:pt x="5007368" y="2104813"/>
                  <a:pt x="4915988" y="2108563"/>
                </a:cubicBezTo>
                <a:lnTo>
                  <a:pt x="4841421" y="2018937"/>
                </a:lnTo>
                <a:lnTo>
                  <a:pt x="4779736" y="2091508"/>
                </a:lnTo>
                <a:lnTo>
                  <a:pt x="4644571" y="2040708"/>
                </a:lnTo>
                <a:lnTo>
                  <a:pt x="4555308" y="2079353"/>
                </a:lnTo>
                <a:lnTo>
                  <a:pt x="4405993" y="2043430"/>
                </a:lnTo>
                <a:lnTo>
                  <a:pt x="4316186" y="2096044"/>
                </a:lnTo>
                <a:lnTo>
                  <a:pt x="4209506" y="2048873"/>
                </a:lnTo>
                <a:lnTo>
                  <a:pt x="4099379" y="2028733"/>
                </a:lnTo>
                <a:lnTo>
                  <a:pt x="4054021" y="2090601"/>
                </a:lnTo>
                <a:lnTo>
                  <a:pt x="3844108" y="2026920"/>
                </a:lnTo>
                <a:lnTo>
                  <a:pt x="3780608" y="2085703"/>
                </a:lnTo>
                <a:lnTo>
                  <a:pt x="3651613" y="2046151"/>
                </a:lnTo>
                <a:lnTo>
                  <a:pt x="3552008" y="2096951"/>
                </a:lnTo>
                <a:lnTo>
                  <a:pt x="3401241" y="2061028"/>
                </a:lnTo>
                <a:cubicBezTo>
                  <a:pt x="3356186" y="2051957"/>
                  <a:pt x="3360662" y="2092415"/>
                  <a:pt x="3315607" y="2083344"/>
                </a:cubicBezTo>
                <a:lnTo>
                  <a:pt x="3164114" y="2011680"/>
                </a:lnTo>
                <a:cubicBezTo>
                  <a:pt x="3141889" y="2009563"/>
                  <a:pt x="3169708" y="2081982"/>
                  <a:pt x="3163207" y="2089693"/>
                </a:cubicBezTo>
                <a:cubicBezTo>
                  <a:pt x="3156706" y="2097404"/>
                  <a:pt x="3137353" y="2058095"/>
                  <a:pt x="3125107" y="2057944"/>
                </a:cubicBezTo>
                <a:lnTo>
                  <a:pt x="3070678" y="2050687"/>
                </a:lnTo>
                <a:cubicBezTo>
                  <a:pt x="3049814" y="2060968"/>
                  <a:pt x="3014889" y="2130062"/>
                  <a:pt x="2982686" y="2132330"/>
                </a:cubicBezTo>
                <a:cubicBezTo>
                  <a:pt x="2950483" y="2134598"/>
                  <a:pt x="2902857" y="2079564"/>
                  <a:pt x="2877457" y="2064294"/>
                </a:cubicBezTo>
                <a:cubicBezTo>
                  <a:pt x="2852057" y="2049024"/>
                  <a:pt x="2839811" y="2030730"/>
                  <a:pt x="2830286" y="2040708"/>
                </a:cubicBezTo>
                <a:lnTo>
                  <a:pt x="2801257" y="2098765"/>
                </a:lnTo>
                <a:lnTo>
                  <a:pt x="2699657" y="2098765"/>
                </a:lnTo>
                <a:lnTo>
                  <a:pt x="2625271" y="2072458"/>
                </a:lnTo>
                <a:lnTo>
                  <a:pt x="2554514" y="2040708"/>
                </a:lnTo>
                <a:cubicBezTo>
                  <a:pt x="2543628" y="2035870"/>
                  <a:pt x="2520043" y="2088182"/>
                  <a:pt x="2509157" y="2083344"/>
                </a:cubicBezTo>
                <a:lnTo>
                  <a:pt x="2393043" y="2080623"/>
                </a:lnTo>
                <a:lnTo>
                  <a:pt x="2305050" y="2120537"/>
                </a:lnTo>
                <a:lnTo>
                  <a:pt x="2169886" y="2079715"/>
                </a:lnTo>
                <a:lnTo>
                  <a:pt x="2012043" y="2095137"/>
                </a:lnTo>
                <a:lnTo>
                  <a:pt x="1894114" y="2038894"/>
                </a:lnTo>
                <a:lnTo>
                  <a:pt x="1785257" y="2089694"/>
                </a:lnTo>
                <a:lnTo>
                  <a:pt x="1654628" y="2084251"/>
                </a:lnTo>
                <a:lnTo>
                  <a:pt x="1520371" y="2131423"/>
                </a:lnTo>
                <a:lnTo>
                  <a:pt x="1348921" y="2057944"/>
                </a:lnTo>
                <a:lnTo>
                  <a:pt x="1245326" y="2107111"/>
                </a:lnTo>
                <a:lnTo>
                  <a:pt x="1127578" y="2051594"/>
                </a:lnTo>
                <a:lnTo>
                  <a:pt x="1030514" y="2113280"/>
                </a:lnTo>
                <a:lnTo>
                  <a:pt x="903514" y="2068830"/>
                </a:lnTo>
                <a:lnTo>
                  <a:pt x="760186" y="2078808"/>
                </a:lnTo>
                <a:lnTo>
                  <a:pt x="678543" y="2045244"/>
                </a:lnTo>
                <a:lnTo>
                  <a:pt x="594178" y="2093323"/>
                </a:lnTo>
                <a:lnTo>
                  <a:pt x="493486" y="2098765"/>
                </a:lnTo>
                <a:cubicBezTo>
                  <a:pt x="471170" y="2077961"/>
                  <a:pt x="456475" y="2087637"/>
                  <a:pt x="434159" y="2066833"/>
                </a:cubicBezTo>
                <a:lnTo>
                  <a:pt x="374831" y="2073728"/>
                </a:lnTo>
                <a:cubicBezTo>
                  <a:pt x="355479" y="2068890"/>
                  <a:pt x="353120" y="2109046"/>
                  <a:pt x="307884" y="2107474"/>
                </a:cubicBezTo>
                <a:cubicBezTo>
                  <a:pt x="262648" y="2105902"/>
                  <a:pt x="135164" y="2057944"/>
                  <a:pt x="103414" y="2064294"/>
                </a:cubicBezTo>
                <a:lnTo>
                  <a:pt x="0" y="2098765"/>
                </a:lnTo>
                <a:close/>
              </a:path>
            </a:pathLst>
          </a:custGeom>
          <a:solidFill>
            <a:schemeClr val="bg1"/>
          </a:solidFill>
          <a:ln w="3175">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28600" fontAlgn="auto">
              <a:spcBef>
                <a:spcPts val="600"/>
              </a:spcBef>
              <a:spcAft>
                <a:spcPts val="0"/>
              </a:spcAft>
              <a:defRPr/>
            </a:pPr>
            <a:endParaRPr lang="en-US" dirty="0">
              <a:solidFill>
                <a:prstClr val="black"/>
              </a:solidFill>
              <a:latin typeface="Arial" pitchFamily="34" charset="0"/>
              <a:cs typeface="Arial" pitchFamily="34" charset="0"/>
            </a:endParaRPr>
          </a:p>
        </p:txBody>
      </p:sp>
      <p:grpSp>
        <p:nvGrpSpPr>
          <p:cNvPr id="20" name="Group 63"/>
          <p:cNvGrpSpPr>
            <a:grpSpLocks/>
          </p:cNvGrpSpPr>
          <p:nvPr/>
        </p:nvGrpSpPr>
        <p:grpSpPr bwMode="auto">
          <a:xfrm>
            <a:off x="6686606" y="140395"/>
            <a:ext cx="2184400" cy="966418"/>
            <a:chOff x="6748463" y="935611"/>
            <a:chExt cx="2184400" cy="966284"/>
          </a:xfrm>
        </p:grpSpPr>
        <p:sp>
          <p:nvSpPr>
            <p:cNvPr id="24" name="Rectangle 23"/>
            <p:cNvSpPr/>
            <p:nvPr/>
          </p:nvSpPr>
          <p:spPr bwMode="auto">
            <a:xfrm>
              <a:off x="6748463" y="935611"/>
              <a:ext cx="2184400" cy="966284"/>
            </a:xfrm>
            <a:prstGeom prst="rect">
              <a:avLst/>
            </a:prstGeom>
            <a:gradFill flip="none" rotWithShape="1">
              <a:gsLst>
                <a:gs pos="0">
                  <a:srgbClr val="C0ECFC"/>
                </a:gs>
                <a:gs pos="32000">
                  <a:srgbClr val="F7FDFF"/>
                </a:gs>
                <a:gs pos="100000">
                  <a:srgbClr val="FFFFFF"/>
                </a:gs>
              </a:gsLst>
              <a:lin ang="2700000" scaled="1"/>
              <a:tileRect/>
            </a:gradFill>
            <a:ln w="3175">
              <a:solidFill>
                <a:schemeClr val="bg1">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301752" rIns="45720">
              <a:spAutoFit/>
            </a:bodyPr>
            <a:lstStyle/>
            <a:p>
              <a:pPr>
                <a:defRPr/>
              </a:pPr>
              <a:r>
                <a:rPr lang="en-US" sz="1000" dirty="0" smtClean="0">
                  <a:solidFill>
                    <a:schemeClr val="bg1">
                      <a:lumMod val="50000"/>
                    </a:schemeClr>
                  </a:solidFill>
                  <a:latin typeface="Verdana" pitchFamily="34" charset="0"/>
                </a:rPr>
                <a:t>What is one question that I</a:t>
              </a:r>
            </a:p>
            <a:p>
              <a:pPr>
                <a:defRPr/>
              </a:pPr>
              <a:r>
                <a:rPr lang="en-US" sz="1000" dirty="0" smtClean="0">
                  <a:solidFill>
                    <a:schemeClr val="bg1">
                      <a:lumMod val="50000"/>
                    </a:schemeClr>
                  </a:solidFill>
                  <a:latin typeface="Verdana" pitchFamily="34" charset="0"/>
                </a:rPr>
                <a:t>Can ask myself to help me compare and contrast the themes?</a:t>
              </a:r>
              <a:endParaRPr lang="en-US" sz="1000" dirty="0">
                <a:solidFill>
                  <a:schemeClr val="bg1">
                    <a:lumMod val="50000"/>
                  </a:schemeClr>
                </a:solidFill>
                <a:latin typeface="Verdana" pitchFamily="34" charset="0"/>
              </a:endParaRPr>
            </a:p>
          </p:txBody>
        </p:sp>
        <p:sp>
          <p:nvSpPr>
            <p:cNvPr id="27" name="Rectangle 26"/>
            <p:cNvSpPr/>
            <p:nvPr/>
          </p:nvSpPr>
          <p:spPr bwMode="auto">
            <a:xfrm>
              <a:off x="6748463" y="936628"/>
              <a:ext cx="2184400" cy="231743"/>
            </a:xfrm>
            <a:prstGeom prst="rect">
              <a:avLst/>
            </a:prstGeom>
            <a:solidFill>
              <a:srgbClr val="08749A"/>
            </a:solidFill>
            <a:ln w="31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000" b="1" dirty="0">
                  <a:solidFill>
                    <a:prstClr val="white"/>
                  </a:solidFill>
                  <a:latin typeface="Gill Sans MT" pitchFamily="34" charset="0"/>
                  <a:cs typeface="Arial" charset="0"/>
                </a:rPr>
                <a:t>CFU</a:t>
              </a:r>
            </a:p>
          </p:txBody>
        </p:sp>
      </p:grpSp>
      <p:sp>
        <p:nvSpPr>
          <p:cNvPr id="5" name="TextBox 4"/>
          <p:cNvSpPr txBox="1"/>
          <p:nvPr/>
        </p:nvSpPr>
        <p:spPr>
          <a:xfrm>
            <a:off x="2775045" y="1756099"/>
            <a:ext cx="3276600" cy="400110"/>
          </a:xfrm>
          <a:prstGeom prst="rect">
            <a:avLst/>
          </a:prstGeom>
          <a:noFill/>
        </p:spPr>
        <p:txBody>
          <a:bodyPr wrap="square" rtlCol="0">
            <a:spAutoFit/>
          </a:bodyPr>
          <a:lstStyle/>
          <a:p>
            <a:pPr algn="ctr"/>
            <a:r>
              <a:rPr lang="en-US" sz="2000" b="1" dirty="0" smtClean="0">
                <a:solidFill>
                  <a:srgbClr val="FF0000"/>
                </a:solidFill>
              </a:rPr>
              <a:t>Guided Practice</a:t>
            </a:r>
            <a:endParaRPr lang="en-US" sz="2000" b="1" dirty="0">
              <a:solidFill>
                <a:srgbClr val="FF0000"/>
              </a:solidFill>
            </a:endParaRPr>
          </a:p>
        </p:txBody>
      </p:sp>
      <p:grpSp>
        <p:nvGrpSpPr>
          <p:cNvPr id="25" name="Group 1"/>
          <p:cNvGrpSpPr>
            <a:grpSpLocks/>
          </p:cNvGrpSpPr>
          <p:nvPr/>
        </p:nvGrpSpPr>
        <p:grpSpPr bwMode="auto">
          <a:xfrm>
            <a:off x="0" y="214014"/>
            <a:ext cx="6642925" cy="1753138"/>
            <a:chOff x="179107" y="1016190"/>
            <a:chExt cx="7094537" cy="1726744"/>
          </a:xfrm>
        </p:grpSpPr>
        <p:pic>
          <p:nvPicPr>
            <p:cNvPr id="28" name="Picture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107" y="1016190"/>
              <a:ext cx="7094537" cy="1314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Rectangle 30"/>
            <p:cNvSpPr/>
            <p:nvPr/>
          </p:nvSpPr>
          <p:spPr bwMode="auto">
            <a:xfrm>
              <a:off x="790738" y="1378790"/>
              <a:ext cx="5914281" cy="1364144"/>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285750" indent="-285750">
                <a:buFont typeface="Wingdings" panose="05000000000000000000" pitchFamily="2" charset="2"/>
                <a:buChar char="Ø"/>
              </a:pPr>
              <a:r>
                <a:rPr lang="en-US" sz="1400" b="1" dirty="0">
                  <a:solidFill>
                    <a:schemeClr val="tx1"/>
                  </a:solidFill>
                </a:rPr>
                <a:t>What are the characters doing and saying.</a:t>
              </a:r>
            </a:p>
            <a:p>
              <a:pPr marL="285750" indent="-285750">
                <a:buFont typeface="Wingdings" panose="05000000000000000000" pitchFamily="2" charset="2"/>
                <a:buChar char="Ø"/>
              </a:pPr>
              <a:r>
                <a:rPr lang="en-US" sz="1400" b="1" dirty="0">
                  <a:solidFill>
                    <a:schemeClr val="tx1"/>
                  </a:solidFill>
                </a:rPr>
                <a:t>How do they change?</a:t>
              </a:r>
            </a:p>
            <a:p>
              <a:pPr marL="285750" indent="-285750">
                <a:buFont typeface="Wingdings" panose="05000000000000000000" pitchFamily="2" charset="2"/>
                <a:buChar char="Ø"/>
              </a:pPr>
              <a:r>
                <a:rPr lang="en-US" sz="1400" b="1" dirty="0">
                  <a:solidFill>
                    <a:schemeClr val="tx1"/>
                  </a:solidFill>
                </a:rPr>
                <a:t>What do they learn?</a:t>
              </a:r>
            </a:p>
            <a:p>
              <a:pPr marL="285750" indent="-285750">
                <a:buFont typeface="Wingdings" panose="05000000000000000000" pitchFamily="2" charset="2"/>
                <a:buChar char="Ø"/>
              </a:pPr>
              <a:r>
                <a:rPr lang="en-US" sz="1400" b="1" dirty="0">
                  <a:solidFill>
                    <a:schemeClr val="tx1"/>
                  </a:solidFill>
                </a:rPr>
                <a:t>What is the conflict that the main characters face?</a:t>
              </a:r>
            </a:p>
            <a:p>
              <a:pPr marL="285750" indent="-285750">
                <a:buFont typeface="Wingdings" panose="05000000000000000000" pitchFamily="2" charset="2"/>
                <a:buChar char="Ø"/>
              </a:pPr>
              <a:r>
                <a:rPr lang="en-US" sz="1400" b="1" dirty="0">
                  <a:solidFill>
                    <a:schemeClr val="tx1"/>
                  </a:solidFill>
                </a:rPr>
                <a:t>Think about your own experiences.  How would you act in this situation?</a:t>
              </a:r>
              <a:endParaRPr lang="en-US" sz="1400" dirty="0" smtClean="0">
                <a:solidFill>
                  <a:schemeClr val="tx1"/>
                </a:solidFill>
                <a:latin typeface="Arial" charset="0"/>
              </a:endParaRPr>
            </a:p>
          </p:txBody>
        </p:sp>
        <p:sp>
          <p:nvSpPr>
            <p:cNvPr id="32" name="Rectangle 1112"/>
            <p:cNvSpPr>
              <a:spLocks noChangeArrowheads="1"/>
            </p:cNvSpPr>
            <p:nvPr/>
          </p:nvSpPr>
          <p:spPr bwMode="auto">
            <a:xfrm>
              <a:off x="236538" y="1089902"/>
              <a:ext cx="3372946" cy="30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fontAlgn="auto" hangingPunct="0">
                <a:spcBef>
                  <a:spcPts val="0"/>
                </a:spcBef>
                <a:spcAft>
                  <a:spcPts val="0"/>
                </a:spcAft>
                <a:tabLst>
                  <a:tab pos="-57150" algn="l"/>
                </a:tabLst>
                <a:defRPr/>
              </a:pPr>
              <a:r>
                <a:rPr lang="en-US" sz="1400" b="1" kern="0" dirty="0" smtClean="0">
                  <a:solidFill>
                    <a:sysClr val="windowText" lastClr="000000"/>
                  </a:solidFill>
                  <a:latin typeface="Arial" pitchFamily="34" charset="0"/>
                </a:rPr>
                <a:t>Compare and Contrast the themes.</a:t>
              </a:r>
              <a:endParaRPr lang="en-US" sz="1400" b="1" kern="0" dirty="0">
                <a:solidFill>
                  <a:sysClr val="windowText" lastClr="000000"/>
                </a:solidFill>
                <a:latin typeface="Arial" pitchFamily="34" charset="0"/>
              </a:endParaRPr>
            </a:p>
          </p:txBody>
        </p:sp>
        <p:sp>
          <p:nvSpPr>
            <p:cNvPr id="33" name="Oval 32"/>
            <p:cNvSpPr/>
            <p:nvPr/>
          </p:nvSpPr>
          <p:spPr bwMode="auto">
            <a:xfrm>
              <a:off x="376238" y="1389148"/>
              <a:ext cx="173038" cy="173081"/>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1</a:t>
              </a:r>
            </a:p>
          </p:txBody>
        </p:sp>
        <p:sp>
          <p:nvSpPr>
            <p:cNvPr id="35" name="Oval 34"/>
            <p:cNvSpPr/>
            <p:nvPr/>
          </p:nvSpPr>
          <p:spPr bwMode="auto">
            <a:xfrm>
              <a:off x="376238" y="1595574"/>
              <a:ext cx="173038" cy="173081"/>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2</a:t>
              </a:r>
            </a:p>
          </p:txBody>
        </p:sp>
        <p:sp>
          <p:nvSpPr>
            <p:cNvPr id="36" name="Oval 35"/>
            <p:cNvSpPr/>
            <p:nvPr/>
          </p:nvSpPr>
          <p:spPr bwMode="auto">
            <a:xfrm>
              <a:off x="367368" y="1809007"/>
              <a:ext cx="173038" cy="173080"/>
            </a:xfrm>
            <a:prstGeom prst="ellipse">
              <a:avLst/>
            </a:prstGeom>
            <a:solidFill>
              <a:srgbClr val="0659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63" fontAlgn="auto">
                <a:spcBef>
                  <a:spcPts val="0"/>
                </a:spcBef>
                <a:spcAft>
                  <a:spcPts val="0"/>
                </a:spcAft>
                <a:defRPr/>
              </a:pPr>
              <a:r>
                <a:rPr lang="en-US" sz="1200" b="1" dirty="0">
                  <a:latin typeface="Gill Sans MT" pitchFamily="34" charset="0"/>
                </a:rPr>
                <a:t>3</a:t>
              </a:r>
            </a:p>
          </p:txBody>
        </p:sp>
      </p:grpSp>
      <p:graphicFrame>
        <p:nvGraphicFramePr>
          <p:cNvPr id="2" name="Table 1"/>
          <p:cNvGraphicFramePr>
            <a:graphicFrameLocks noGrp="1"/>
          </p:cNvGraphicFramePr>
          <p:nvPr>
            <p:extLst>
              <p:ext uri="{D42A27DB-BD31-4B8C-83A1-F6EECF244321}">
                <p14:modId xmlns:p14="http://schemas.microsoft.com/office/powerpoint/2010/main" val="551028084"/>
              </p:ext>
            </p:extLst>
          </p:nvPr>
        </p:nvGraphicFramePr>
        <p:xfrm>
          <a:off x="53775" y="2209799"/>
          <a:ext cx="8807986" cy="4222672"/>
        </p:xfrm>
        <a:graphic>
          <a:graphicData uri="http://schemas.openxmlformats.org/drawingml/2006/table">
            <a:tbl>
              <a:tblPr firstRow="1" bandRow="1">
                <a:tableStyleId>{5C22544A-7EE6-4342-B048-85BDC9FD1C3A}</a:tableStyleId>
              </a:tblPr>
              <a:tblGrid>
                <a:gridCol w="4280380"/>
                <a:gridCol w="4527606"/>
              </a:tblGrid>
              <a:tr h="4222672">
                <a:tc>
                  <a:txBody>
                    <a:bodyPr/>
                    <a:lstStyle/>
                    <a:p>
                      <a:r>
                        <a:rPr lang="en-US" sz="1500" b="1" dirty="0" smtClean="0"/>
                        <a:t>The Tale of Coyote and Hen</a:t>
                      </a:r>
                      <a:endParaRPr lang="en-US" sz="1500" dirty="0" smtClean="0"/>
                    </a:p>
                    <a:p>
                      <a:r>
                        <a:rPr lang="en-US" sz="1500" dirty="0" smtClean="0"/>
                        <a:t>One day, Coyote came upon Hen. She was sitting on a tree branch. Coyote was hungry. He decided that he would eat Hen. But how could he reach her? She was much too high in the tree. Coyote thought and thought. Then he had an idea.</a:t>
                      </a:r>
                    </a:p>
                    <a:p>
                      <a:r>
                        <a:rPr lang="en-US" sz="1500" dirty="0" smtClean="0"/>
                        <a:t>“Oh, Hen,” he sighed. “I am so happy! I bring great news.” She was interested, but she did not trust Coyote. “A treaty has been signed,” said Coyote. “All the animals have signed it. It says that we are all friends now. There will be no more fighting! Please come down from the tree. I am so happy. I would like to give you a big hug.”</a:t>
                      </a:r>
                    </a:p>
                    <a:p>
                      <a:endParaRPr lang="en-US" dirty="0"/>
                    </a:p>
                  </a:txBody>
                  <a:tcPr/>
                </a:tc>
                <a:tc>
                  <a:txBody>
                    <a:bodyPr/>
                    <a:lstStyle/>
                    <a:p>
                      <a:r>
                        <a:rPr lang="en-US" sz="1600" dirty="0" smtClean="0"/>
                        <a:t>“Ah,” thought Hen. Now she knew what Coyote was up to.</a:t>
                      </a:r>
                    </a:p>
                    <a:p>
                      <a:r>
                        <a:rPr lang="en-US" sz="1600" dirty="0" smtClean="0"/>
                        <a:t>“I would love to,” said Hen. “But I see that someone else is coming.”</a:t>
                      </a:r>
                    </a:p>
                    <a:p>
                      <a:r>
                        <a:rPr lang="en-US" sz="1600" dirty="0" smtClean="0"/>
                        <a:t>“Really?” asked Coyote. “Who is it?”</a:t>
                      </a:r>
                    </a:p>
                    <a:p>
                      <a:r>
                        <a:rPr lang="en-US" sz="1600" dirty="0" smtClean="0"/>
                        <a:t>“It is Dog,” said Hen. Coyote began to shake. Dog scared him.</a:t>
                      </a:r>
                    </a:p>
                    <a:p>
                      <a:r>
                        <a:rPr lang="en-US" sz="1600" dirty="0" smtClean="0"/>
                        <a:t>“He must have heard the news, too,” said Hen. “He looks so happy! His eyes are bright and he is so fast. I think he wants to hug you.”</a:t>
                      </a:r>
                    </a:p>
                    <a:p>
                      <a:r>
                        <a:rPr lang="en-US" sz="1600" dirty="0" smtClean="0">
                          <a:effectLst/>
                        </a:rPr>
                        <a:t>Coyote took off running as fast as he could. Up in the tree, Hen smiled.</a:t>
                      </a:r>
                    </a:p>
                    <a:p>
                      <a:endParaRPr lang="en-US" sz="1500" dirty="0"/>
                    </a:p>
                  </a:txBody>
                  <a:tcPr/>
                </a:tc>
              </a:tr>
            </a:tbl>
          </a:graphicData>
        </a:graphic>
      </p:graphicFrame>
      <p:sp>
        <p:nvSpPr>
          <p:cNvPr id="37" name="TextBox 36"/>
          <p:cNvSpPr txBox="1"/>
          <p:nvPr/>
        </p:nvSpPr>
        <p:spPr>
          <a:xfrm>
            <a:off x="346605" y="5341666"/>
            <a:ext cx="3381567" cy="646331"/>
          </a:xfrm>
          <a:prstGeom prst="rect">
            <a:avLst/>
          </a:prstGeom>
          <a:noFill/>
        </p:spPr>
        <p:txBody>
          <a:bodyPr wrap="none" rtlCol="0">
            <a:spAutoFit/>
          </a:bodyPr>
          <a:lstStyle/>
          <a:p>
            <a:r>
              <a:rPr lang="en-US" dirty="0" smtClean="0"/>
              <a:t>What is the main conflict that the </a:t>
            </a:r>
          </a:p>
          <a:p>
            <a:r>
              <a:rPr lang="en-US" dirty="0" smtClean="0"/>
              <a:t>characters face?</a:t>
            </a:r>
            <a:endParaRPr lang="en-US" dirty="0"/>
          </a:p>
        </p:txBody>
      </p:sp>
      <p:sp>
        <p:nvSpPr>
          <p:cNvPr id="39" name="TextBox 38"/>
          <p:cNvSpPr txBox="1"/>
          <p:nvPr/>
        </p:nvSpPr>
        <p:spPr>
          <a:xfrm>
            <a:off x="4480717" y="5341666"/>
            <a:ext cx="3152914" cy="369332"/>
          </a:xfrm>
          <a:prstGeom prst="rect">
            <a:avLst/>
          </a:prstGeom>
          <a:noFill/>
        </p:spPr>
        <p:txBody>
          <a:bodyPr wrap="none" rtlCol="0">
            <a:spAutoFit/>
          </a:bodyPr>
          <a:lstStyle/>
          <a:p>
            <a:r>
              <a:rPr lang="en-US" dirty="0" smtClean="0"/>
              <a:t>What do both characters learn?</a:t>
            </a:r>
            <a:endParaRPr lang="en-US" dirty="0"/>
          </a:p>
        </p:txBody>
      </p:sp>
      <p:sp>
        <p:nvSpPr>
          <p:cNvPr id="23" name="TextBox 22"/>
          <p:cNvSpPr txBox="1"/>
          <p:nvPr/>
        </p:nvSpPr>
        <p:spPr>
          <a:xfrm>
            <a:off x="3840143" y="5986860"/>
            <a:ext cx="4953857" cy="369332"/>
          </a:xfrm>
          <a:prstGeom prst="rect">
            <a:avLst/>
          </a:prstGeom>
          <a:noFill/>
        </p:spPr>
        <p:txBody>
          <a:bodyPr wrap="none" rtlCol="0">
            <a:spAutoFit/>
          </a:bodyPr>
          <a:lstStyle/>
          <a:p>
            <a:r>
              <a:rPr lang="en-US" dirty="0" smtClean="0"/>
              <a:t>What is the difference in how the theme is taught?</a:t>
            </a:r>
            <a:endParaRPr lang="en-US" dirty="0"/>
          </a:p>
        </p:txBody>
      </p:sp>
    </p:spTree>
    <p:extLst>
      <p:ext uri="{BB962C8B-B14F-4D97-AF65-F5344CB8AC3E}">
        <p14:creationId xmlns:p14="http://schemas.microsoft.com/office/powerpoint/2010/main" val="240167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ppt_x"/>
                                          </p:val>
                                        </p:tav>
                                        <p:tav tm="100000">
                                          <p:val>
                                            <p:strVal val="#ppt_x"/>
                                          </p:val>
                                        </p:tav>
                                      </p:tavLst>
                                    </p:anim>
                                    <p:anim calcmode="lin" valueType="num">
                                      <p:cBhvr additive="base">
                                        <p:cTn id="1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Rectangle 2"/>
          <p:cNvSpPr/>
          <p:nvPr/>
        </p:nvSpPr>
        <p:spPr>
          <a:xfrm>
            <a:off x="457200" y="1305342"/>
            <a:ext cx="8001000" cy="3416320"/>
          </a:xfrm>
          <a:prstGeom prst="rect">
            <a:avLst/>
          </a:prstGeom>
        </p:spPr>
        <p:txBody>
          <a:bodyPr wrap="square">
            <a:spAutoFit/>
          </a:bodyPr>
          <a:lstStyle/>
          <a:p>
            <a:r>
              <a:rPr lang="en-US" b="1" dirty="0"/>
              <a:t>Theme</a:t>
            </a:r>
            <a:endParaRPr lang="en-US" dirty="0"/>
          </a:p>
          <a:p>
            <a:r>
              <a:rPr lang="en-US" i="1" dirty="0"/>
              <a:t>As a result of having their own trick played back on them, the trickster characters in both stories must learn an important lesson</a:t>
            </a:r>
            <a:r>
              <a:rPr lang="en-US" i="1" dirty="0" smtClean="0"/>
              <a:t>.</a:t>
            </a:r>
          </a:p>
          <a:p>
            <a:endParaRPr lang="en-US" i="1" dirty="0"/>
          </a:p>
          <a:p>
            <a:endParaRPr lang="en-US" dirty="0"/>
          </a:p>
          <a:p>
            <a:r>
              <a:rPr lang="en-US" dirty="0"/>
              <a:t>In “The Story of </a:t>
            </a:r>
            <a:r>
              <a:rPr lang="en-US" dirty="0" err="1"/>
              <a:t>Anansi</a:t>
            </a:r>
            <a:r>
              <a:rPr lang="en-US" dirty="0"/>
              <a:t> the Spider,” </a:t>
            </a:r>
            <a:r>
              <a:rPr lang="en-US" dirty="0" err="1"/>
              <a:t>Anansi</a:t>
            </a:r>
            <a:r>
              <a:rPr lang="en-US" dirty="0"/>
              <a:t> must learn not to be greedy. Because </a:t>
            </a:r>
            <a:r>
              <a:rPr lang="en-US" dirty="0" err="1"/>
              <a:t>Anansi</a:t>
            </a:r>
            <a:r>
              <a:rPr lang="en-US" dirty="0"/>
              <a:t> tricks Turtle to avoid having to share his dinner, he in turn is tricked by Turtle and doesn’t get to share Turtle’s dinner</a:t>
            </a:r>
            <a:r>
              <a:rPr lang="en-US" dirty="0" smtClean="0"/>
              <a:t>.</a:t>
            </a:r>
          </a:p>
          <a:p>
            <a:endParaRPr lang="en-US" dirty="0"/>
          </a:p>
          <a:p>
            <a:r>
              <a:rPr lang="en-US" dirty="0"/>
              <a:t>In the “The Tale of Coyote and Hen,” Coyote must learn that he can’t get what he wants by being dishonest. When he tries to get Hen out of the tree by playing a trick on her, Hen in turn plays the same trick on him to get him to leave.</a:t>
            </a:r>
          </a:p>
        </p:txBody>
      </p:sp>
    </p:spTree>
    <p:extLst>
      <p:ext uri="{BB962C8B-B14F-4D97-AF65-F5344CB8AC3E}">
        <p14:creationId xmlns:p14="http://schemas.microsoft.com/office/powerpoint/2010/main" val="14572426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10257</TotalTime>
  <Words>2583</Words>
  <Application>Microsoft Office PowerPoint</Application>
  <PresentationFormat>On-screen Show (4:3)</PresentationFormat>
  <Paragraphs>188</Paragraphs>
  <Slides>15</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Century Gothic</vt:lpstr>
      <vt:lpstr>Gill Sans MT</vt:lpstr>
      <vt:lpstr>Times New Roman</vt:lpstr>
      <vt:lpstr>Verdana</vt:lpstr>
      <vt:lpstr>Wingdings</vt:lpstr>
      <vt:lpstr>Office Theme</vt:lpstr>
      <vt:lpstr>Learning Objective: 4L2 Compare and Contrast the Theme of Two Stories.</vt:lpstr>
      <vt:lpstr>What are we doing today?</vt:lpstr>
      <vt:lpstr>APK</vt:lpstr>
      <vt:lpstr>The theme of a story is its central idea or message about life. Sometimes the theme is expressed as a moral, or lesson, such as “look before you leap.”</vt:lpstr>
      <vt:lpstr>Sometimes you will be asked to compare and contrast themes (lessons) from 2 different stories.  When you want to identify the theme of both stories think of the following: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Context Clues to Understand the meaning of words</dc:title>
  <dc:creator>lausd_user</dc:creator>
  <cp:lastModifiedBy>PCS-Teacher</cp:lastModifiedBy>
  <cp:revision>104</cp:revision>
  <dcterms:created xsi:type="dcterms:W3CDTF">2009-03-24T17:13:55Z</dcterms:created>
  <dcterms:modified xsi:type="dcterms:W3CDTF">2014-02-10T23:47:31Z</dcterms:modified>
</cp:coreProperties>
</file>